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1"/>
  </p:notesMasterIdLst>
  <p:sldIdLst>
    <p:sldId id="257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2" r:id="rId17"/>
    <p:sldId id="283" r:id="rId18"/>
    <p:sldId id="281" r:id="rId19"/>
    <p:sldId id="265" r:id="rId20"/>
    <p:sldId id="259" r:id="rId21"/>
    <p:sldId id="267" r:id="rId22"/>
    <p:sldId id="262" r:id="rId23"/>
    <p:sldId id="268" r:id="rId24"/>
    <p:sldId id="264" r:id="rId25"/>
    <p:sldId id="263" r:id="rId26"/>
    <p:sldId id="258" r:id="rId27"/>
    <p:sldId id="261" r:id="rId28"/>
    <p:sldId id="269" r:id="rId29"/>
    <p:sldId id="266" r:id="rId3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E7FF"/>
    <a:srgbClr val="2889E0"/>
    <a:srgbClr val="8F6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F28198-A2D9-49FA-A06E-5158C0D609CF}" v="1" dt="2020-04-01T05:53:39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20" y="75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7FB41-DEA9-4563-84B2-37E0583EFC49}" type="datetimeFigureOut">
              <a:rPr lang="en-SE" smtClean="0"/>
              <a:t>2021-03-25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31923-F268-44F8-924B-792C0EE4DA9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07334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sv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sv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39974F61-0838-4BC3-A2A2-FDF4A74775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373" y="6064318"/>
            <a:ext cx="1653253" cy="34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0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d content - shape bl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C1B26-1B0A-489A-8BD2-B21140723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850" y="1561860"/>
            <a:ext cx="4667250" cy="63840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FE0C6-035E-495A-AACE-A2D228BC9870}"/>
              </a:ext>
            </a:extLst>
          </p:cNvPr>
          <p:cNvSpPr>
            <a:spLocks noGrp="1" noChangeAspect="1"/>
          </p:cNvSpPr>
          <p:nvPr>
            <p:ph sz="half" idx="1"/>
          </p:nvPr>
        </p:nvSpPr>
        <p:spPr>
          <a:xfrm>
            <a:off x="6397850" y="2356404"/>
            <a:ext cx="4667250" cy="3223419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BFD32D2-DA1A-451D-A631-A9D3CD77362D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254708" y="1561860"/>
            <a:ext cx="4667250" cy="3917395"/>
          </a:xfrm>
          <a:custGeom>
            <a:avLst/>
            <a:gdLst>
              <a:gd name="connsiteX0" fmla="*/ 0 w 3924299"/>
              <a:gd name="connsiteY0" fmla="*/ 2008982 h 4017963"/>
              <a:gd name="connsiteX1" fmla="*/ 1962150 w 3924299"/>
              <a:gd name="connsiteY1" fmla="*/ 0 h 4017963"/>
              <a:gd name="connsiteX2" fmla="*/ 3924300 w 3924299"/>
              <a:gd name="connsiteY2" fmla="*/ 2008982 h 4017963"/>
              <a:gd name="connsiteX3" fmla="*/ 1962150 w 3924299"/>
              <a:gd name="connsiteY3" fmla="*/ 4017964 h 4017963"/>
              <a:gd name="connsiteX4" fmla="*/ 0 w 3924299"/>
              <a:gd name="connsiteY4" fmla="*/ 2008982 h 4017963"/>
              <a:gd name="connsiteX0" fmla="*/ 0 w 3657600"/>
              <a:gd name="connsiteY0" fmla="*/ 1013377 h 4128163"/>
              <a:gd name="connsiteX1" fmla="*/ 1695450 w 3657600"/>
              <a:gd name="connsiteY1" fmla="*/ 90245 h 4128163"/>
              <a:gd name="connsiteX2" fmla="*/ 3657600 w 3657600"/>
              <a:gd name="connsiteY2" fmla="*/ 2099227 h 4128163"/>
              <a:gd name="connsiteX3" fmla="*/ 1695450 w 3657600"/>
              <a:gd name="connsiteY3" fmla="*/ 4108209 h 4128163"/>
              <a:gd name="connsiteX4" fmla="*/ 0 w 3657600"/>
              <a:gd name="connsiteY4" fmla="*/ 1013377 h 4128163"/>
              <a:gd name="connsiteX0" fmla="*/ 9036 w 3666636"/>
              <a:gd name="connsiteY0" fmla="*/ 964155 h 4060196"/>
              <a:gd name="connsiteX1" fmla="*/ 1704486 w 3666636"/>
              <a:gd name="connsiteY1" fmla="*/ 41023 h 4060196"/>
              <a:gd name="connsiteX2" fmla="*/ 3666636 w 3666636"/>
              <a:gd name="connsiteY2" fmla="*/ 2050005 h 4060196"/>
              <a:gd name="connsiteX3" fmla="*/ 2456961 w 3666636"/>
              <a:gd name="connsiteY3" fmla="*/ 4039937 h 4060196"/>
              <a:gd name="connsiteX4" fmla="*/ 9036 w 3666636"/>
              <a:gd name="connsiteY4" fmla="*/ 964155 h 4060196"/>
              <a:gd name="connsiteX0" fmla="*/ 9036 w 3666636"/>
              <a:gd name="connsiteY0" fmla="*/ 964155 h 4040186"/>
              <a:gd name="connsiteX1" fmla="*/ 1704486 w 3666636"/>
              <a:gd name="connsiteY1" fmla="*/ 41023 h 4040186"/>
              <a:gd name="connsiteX2" fmla="*/ 3666636 w 3666636"/>
              <a:gd name="connsiteY2" fmla="*/ 2050005 h 4040186"/>
              <a:gd name="connsiteX3" fmla="*/ 2456961 w 3666636"/>
              <a:gd name="connsiteY3" fmla="*/ 4039937 h 4040186"/>
              <a:gd name="connsiteX4" fmla="*/ 9036 w 3666636"/>
              <a:gd name="connsiteY4" fmla="*/ 964155 h 4040186"/>
              <a:gd name="connsiteX0" fmla="*/ 9583 w 3667183"/>
              <a:gd name="connsiteY0" fmla="*/ 1014211 h 4090297"/>
              <a:gd name="connsiteX1" fmla="*/ 1705033 w 3667183"/>
              <a:gd name="connsiteY1" fmla="*/ 91079 h 4090297"/>
              <a:gd name="connsiteX2" fmla="*/ 3667183 w 3667183"/>
              <a:gd name="connsiteY2" fmla="*/ 2100061 h 4090297"/>
              <a:gd name="connsiteX3" fmla="*/ 2457508 w 3667183"/>
              <a:gd name="connsiteY3" fmla="*/ 4089993 h 4090297"/>
              <a:gd name="connsiteX4" fmla="*/ 9583 w 3667183"/>
              <a:gd name="connsiteY4" fmla="*/ 1014211 h 4090297"/>
              <a:gd name="connsiteX0" fmla="*/ 9583 w 3667183"/>
              <a:gd name="connsiteY0" fmla="*/ 947807 h 4023893"/>
              <a:gd name="connsiteX1" fmla="*/ 1705033 w 3667183"/>
              <a:gd name="connsiteY1" fmla="*/ 24675 h 4023893"/>
              <a:gd name="connsiteX2" fmla="*/ 3667183 w 3667183"/>
              <a:gd name="connsiteY2" fmla="*/ 2033657 h 4023893"/>
              <a:gd name="connsiteX3" fmla="*/ 2457508 w 3667183"/>
              <a:gd name="connsiteY3" fmla="*/ 4023589 h 4023893"/>
              <a:gd name="connsiteX4" fmla="*/ 9583 w 3667183"/>
              <a:gd name="connsiteY4" fmla="*/ 947807 h 4023893"/>
              <a:gd name="connsiteX0" fmla="*/ 9583 w 3667183"/>
              <a:gd name="connsiteY0" fmla="*/ 947807 h 4023893"/>
              <a:gd name="connsiteX1" fmla="*/ 1705033 w 3667183"/>
              <a:gd name="connsiteY1" fmla="*/ 24675 h 4023893"/>
              <a:gd name="connsiteX2" fmla="*/ 3667183 w 3667183"/>
              <a:gd name="connsiteY2" fmla="*/ 2033657 h 4023893"/>
              <a:gd name="connsiteX3" fmla="*/ 2457508 w 3667183"/>
              <a:gd name="connsiteY3" fmla="*/ 4023589 h 4023893"/>
              <a:gd name="connsiteX4" fmla="*/ 9583 w 3667183"/>
              <a:gd name="connsiteY4" fmla="*/ 947807 h 4023893"/>
              <a:gd name="connsiteX0" fmla="*/ 9583 w 3709195"/>
              <a:gd name="connsiteY0" fmla="*/ 947807 h 4023893"/>
              <a:gd name="connsiteX1" fmla="*/ 1705033 w 3709195"/>
              <a:gd name="connsiteY1" fmla="*/ 24675 h 4023893"/>
              <a:gd name="connsiteX2" fmla="*/ 3667183 w 3709195"/>
              <a:gd name="connsiteY2" fmla="*/ 2033657 h 4023893"/>
              <a:gd name="connsiteX3" fmla="*/ 2457508 w 3709195"/>
              <a:gd name="connsiteY3" fmla="*/ 4023589 h 4023893"/>
              <a:gd name="connsiteX4" fmla="*/ 9583 w 3709195"/>
              <a:gd name="connsiteY4" fmla="*/ 947807 h 4023893"/>
              <a:gd name="connsiteX0" fmla="*/ 8421 w 4125084"/>
              <a:gd name="connsiteY0" fmla="*/ 984312 h 4066682"/>
              <a:gd name="connsiteX1" fmla="*/ 1703871 w 4125084"/>
              <a:gd name="connsiteY1" fmla="*/ 61180 h 4066682"/>
              <a:gd name="connsiteX2" fmla="*/ 4104171 w 4125084"/>
              <a:gd name="connsiteY2" fmla="*/ 1660587 h 4066682"/>
              <a:gd name="connsiteX3" fmla="*/ 2456346 w 4125084"/>
              <a:gd name="connsiteY3" fmla="*/ 4060094 h 4066682"/>
              <a:gd name="connsiteX4" fmla="*/ 8421 w 4125084"/>
              <a:gd name="connsiteY4" fmla="*/ 984312 h 4066682"/>
              <a:gd name="connsiteX0" fmla="*/ 10780 w 4127443"/>
              <a:gd name="connsiteY0" fmla="*/ 1147523 h 4229893"/>
              <a:gd name="connsiteX1" fmla="*/ 1668130 w 4127443"/>
              <a:gd name="connsiteY1" fmla="*/ 14841 h 4229893"/>
              <a:gd name="connsiteX2" fmla="*/ 4106530 w 4127443"/>
              <a:gd name="connsiteY2" fmla="*/ 1823798 h 4229893"/>
              <a:gd name="connsiteX3" fmla="*/ 2458705 w 4127443"/>
              <a:gd name="connsiteY3" fmla="*/ 4223305 h 4229893"/>
              <a:gd name="connsiteX4" fmla="*/ 10780 w 4127443"/>
              <a:gd name="connsiteY4" fmla="*/ 1147523 h 4229893"/>
              <a:gd name="connsiteX0" fmla="*/ 376 w 4117039"/>
              <a:gd name="connsiteY0" fmla="*/ 1156745 h 4239115"/>
              <a:gd name="connsiteX1" fmla="*/ 1657726 w 4117039"/>
              <a:gd name="connsiteY1" fmla="*/ 24063 h 4239115"/>
              <a:gd name="connsiteX2" fmla="*/ 4096126 w 4117039"/>
              <a:gd name="connsiteY2" fmla="*/ 1833020 h 4239115"/>
              <a:gd name="connsiteX3" fmla="*/ 2448301 w 4117039"/>
              <a:gd name="connsiteY3" fmla="*/ 4232527 h 4239115"/>
              <a:gd name="connsiteX4" fmla="*/ 376 w 4117039"/>
              <a:gd name="connsiteY4" fmla="*/ 1156745 h 4239115"/>
              <a:gd name="connsiteX0" fmla="*/ 376 w 4117039"/>
              <a:gd name="connsiteY0" fmla="*/ 1156745 h 4239115"/>
              <a:gd name="connsiteX1" fmla="*/ 1657726 w 4117039"/>
              <a:gd name="connsiteY1" fmla="*/ 24063 h 4239115"/>
              <a:gd name="connsiteX2" fmla="*/ 4096126 w 4117039"/>
              <a:gd name="connsiteY2" fmla="*/ 1833020 h 4239115"/>
              <a:gd name="connsiteX3" fmla="*/ 2448301 w 4117039"/>
              <a:gd name="connsiteY3" fmla="*/ 4232527 h 4239115"/>
              <a:gd name="connsiteX4" fmla="*/ 376 w 4117039"/>
              <a:gd name="connsiteY4" fmla="*/ 1156745 h 4239115"/>
              <a:gd name="connsiteX0" fmla="*/ 376 w 4131112"/>
              <a:gd name="connsiteY0" fmla="*/ 1156745 h 4239115"/>
              <a:gd name="connsiteX1" fmla="*/ 1657726 w 4131112"/>
              <a:gd name="connsiteY1" fmla="*/ 24063 h 4239115"/>
              <a:gd name="connsiteX2" fmla="*/ 4096126 w 4131112"/>
              <a:gd name="connsiteY2" fmla="*/ 1833020 h 4239115"/>
              <a:gd name="connsiteX3" fmla="*/ 2448301 w 4131112"/>
              <a:gd name="connsiteY3" fmla="*/ 4232527 h 4239115"/>
              <a:gd name="connsiteX4" fmla="*/ 376 w 4131112"/>
              <a:gd name="connsiteY4" fmla="*/ 1156745 h 423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1112" h="4239115">
                <a:moveTo>
                  <a:pt x="376" y="1156745"/>
                </a:moveTo>
                <a:cubicBezTo>
                  <a:pt x="30539" y="179109"/>
                  <a:pt x="975101" y="-88649"/>
                  <a:pt x="1657726" y="24063"/>
                </a:cubicBezTo>
                <a:cubicBezTo>
                  <a:pt x="2340351" y="136775"/>
                  <a:pt x="3705601" y="361540"/>
                  <a:pt x="4096126" y="1833020"/>
                </a:cubicBezTo>
                <a:cubicBezTo>
                  <a:pt x="4353301" y="2990175"/>
                  <a:pt x="3130926" y="4345239"/>
                  <a:pt x="2448301" y="4232527"/>
                </a:cubicBezTo>
                <a:cubicBezTo>
                  <a:pt x="1765676" y="4119815"/>
                  <a:pt x="-29787" y="2134381"/>
                  <a:pt x="376" y="1156745"/>
                </a:cubicBezTo>
                <a:close/>
              </a:path>
            </a:pathLst>
          </a:custGeom>
        </p:spPr>
        <p:txBody>
          <a:bodyPr>
            <a:noAutofit/>
          </a:bodyPr>
          <a:lstStyle/>
          <a:p>
            <a:endParaRPr lang="sv-SE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3170EA5-CED6-4A07-8127-414EC6641787}"/>
              </a:ext>
            </a:extLst>
          </p:cNvPr>
          <p:cNvSpPr>
            <a:spLocks noChangeAspect="1"/>
          </p:cNvSpPr>
          <p:nvPr userDrawn="1"/>
        </p:nvSpPr>
        <p:spPr>
          <a:xfrm rot="2609432">
            <a:off x="676572" y="3955937"/>
            <a:ext cx="2960955" cy="774693"/>
          </a:xfrm>
          <a:custGeom>
            <a:avLst/>
            <a:gdLst>
              <a:gd name="connsiteX0" fmla="*/ 0 w 2912905"/>
              <a:gd name="connsiteY0" fmla="*/ 0 h 793821"/>
              <a:gd name="connsiteX1" fmla="*/ 45500 w 2912905"/>
              <a:gd name="connsiteY1" fmla="*/ 18017 h 793821"/>
              <a:gd name="connsiteX2" fmla="*/ 2893843 w 2912905"/>
              <a:gd name="connsiteY2" fmla="*/ 160875 h 793821"/>
              <a:gd name="connsiteX3" fmla="*/ 2912905 w 2912905"/>
              <a:gd name="connsiteY3" fmla="*/ 156724 h 793821"/>
              <a:gd name="connsiteX4" fmla="*/ 2809377 w 2912905"/>
              <a:gd name="connsiteY4" fmla="*/ 268520 h 793821"/>
              <a:gd name="connsiteX5" fmla="*/ 1517215 w 2912905"/>
              <a:gd name="connsiteY5" fmla="*/ 793821 h 793821"/>
              <a:gd name="connsiteX6" fmla="*/ 1912 w 2912905"/>
              <a:gd name="connsiteY6" fmla="*/ 3089 h 79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2905" h="793821">
                <a:moveTo>
                  <a:pt x="0" y="0"/>
                </a:moveTo>
                <a:lnTo>
                  <a:pt x="45500" y="18017"/>
                </a:lnTo>
                <a:cubicBezTo>
                  <a:pt x="813956" y="298738"/>
                  <a:pt x="2097227" y="319930"/>
                  <a:pt x="2893843" y="160875"/>
                </a:cubicBezTo>
                <a:lnTo>
                  <a:pt x="2912905" y="156724"/>
                </a:lnTo>
                <a:lnTo>
                  <a:pt x="2809377" y="268520"/>
                </a:lnTo>
                <a:cubicBezTo>
                  <a:pt x="2478684" y="593078"/>
                  <a:pt x="2021835" y="793820"/>
                  <a:pt x="1517215" y="793821"/>
                </a:cubicBezTo>
                <a:cubicBezTo>
                  <a:pt x="886440" y="793821"/>
                  <a:pt x="330308" y="480160"/>
                  <a:pt x="1912" y="30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442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d content - shape blu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C1B26-1B0A-489A-8BD2-B21140723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977106"/>
            <a:ext cx="4667250" cy="63840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FE0C6-035E-495A-AACE-A2D228BC9870}"/>
              </a:ext>
            </a:extLst>
          </p:cNvPr>
          <p:cNvSpPr>
            <a:spLocks noGrp="1" noChangeAspect="1"/>
          </p:cNvSpPr>
          <p:nvPr>
            <p:ph sz="half" idx="1"/>
          </p:nvPr>
        </p:nvSpPr>
        <p:spPr>
          <a:xfrm>
            <a:off x="1352550" y="1771650"/>
            <a:ext cx="4667250" cy="34353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BFD32D2-DA1A-451D-A631-A9D3CD77362D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6835837" y="1771650"/>
            <a:ext cx="4667250" cy="3917395"/>
          </a:xfrm>
          <a:custGeom>
            <a:avLst/>
            <a:gdLst>
              <a:gd name="connsiteX0" fmla="*/ 0 w 3924299"/>
              <a:gd name="connsiteY0" fmla="*/ 2008982 h 4017963"/>
              <a:gd name="connsiteX1" fmla="*/ 1962150 w 3924299"/>
              <a:gd name="connsiteY1" fmla="*/ 0 h 4017963"/>
              <a:gd name="connsiteX2" fmla="*/ 3924300 w 3924299"/>
              <a:gd name="connsiteY2" fmla="*/ 2008982 h 4017963"/>
              <a:gd name="connsiteX3" fmla="*/ 1962150 w 3924299"/>
              <a:gd name="connsiteY3" fmla="*/ 4017964 h 4017963"/>
              <a:gd name="connsiteX4" fmla="*/ 0 w 3924299"/>
              <a:gd name="connsiteY4" fmla="*/ 2008982 h 4017963"/>
              <a:gd name="connsiteX0" fmla="*/ 0 w 3657600"/>
              <a:gd name="connsiteY0" fmla="*/ 1013377 h 4128163"/>
              <a:gd name="connsiteX1" fmla="*/ 1695450 w 3657600"/>
              <a:gd name="connsiteY1" fmla="*/ 90245 h 4128163"/>
              <a:gd name="connsiteX2" fmla="*/ 3657600 w 3657600"/>
              <a:gd name="connsiteY2" fmla="*/ 2099227 h 4128163"/>
              <a:gd name="connsiteX3" fmla="*/ 1695450 w 3657600"/>
              <a:gd name="connsiteY3" fmla="*/ 4108209 h 4128163"/>
              <a:gd name="connsiteX4" fmla="*/ 0 w 3657600"/>
              <a:gd name="connsiteY4" fmla="*/ 1013377 h 4128163"/>
              <a:gd name="connsiteX0" fmla="*/ 9036 w 3666636"/>
              <a:gd name="connsiteY0" fmla="*/ 964155 h 4060196"/>
              <a:gd name="connsiteX1" fmla="*/ 1704486 w 3666636"/>
              <a:gd name="connsiteY1" fmla="*/ 41023 h 4060196"/>
              <a:gd name="connsiteX2" fmla="*/ 3666636 w 3666636"/>
              <a:gd name="connsiteY2" fmla="*/ 2050005 h 4060196"/>
              <a:gd name="connsiteX3" fmla="*/ 2456961 w 3666636"/>
              <a:gd name="connsiteY3" fmla="*/ 4039937 h 4060196"/>
              <a:gd name="connsiteX4" fmla="*/ 9036 w 3666636"/>
              <a:gd name="connsiteY4" fmla="*/ 964155 h 4060196"/>
              <a:gd name="connsiteX0" fmla="*/ 9036 w 3666636"/>
              <a:gd name="connsiteY0" fmla="*/ 964155 h 4040186"/>
              <a:gd name="connsiteX1" fmla="*/ 1704486 w 3666636"/>
              <a:gd name="connsiteY1" fmla="*/ 41023 h 4040186"/>
              <a:gd name="connsiteX2" fmla="*/ 3666636 w 3666636"/>
              <a:gd name="connsiteY2" fmla="*/ 2050005 h 4040186"/>
              <a:gd name="connsiteX3" fmla="*/ 2456961 w 3666636"/>
              <a:gd name="connsiteY3" fmla="*/ 4039937 h 4040186"/>
              <a:gd name="connsiteX4" fmla="*/ 9036 w 3666636"/>
              <a:gd name="connsiteY4" fmla="*/ 964155 h 4040186"/>
              <a:gd name="connsiteX0" fmla="*/ 9583 w 3667183"/>
              <a:gd name="connsiteY0" fmla="*/ 1014211 h 4090297"/>
              <a:gd name="connsiteX1" fmla="*/ 1705033 w 3667183"/>
              <a:gd name="connsiteY1" fmla="*/ 91079 h 4090297"/>
              <a:gd name="connsiteX2" fmla="*/ 3667183 w 3667183"/>
              <a:gd name="connsiteY2" fmla="*/ 2100061 h 4090297"/>
              <a:gd name="connsiteX3" fmla="*/ 2457508 w 3667183"/>
              <a:gd name="connsiteY3" fmla="*/ 4089993 h 4090297"/>
              <a:gd name="connsiteX4" fmla="*/ 9583 w 3667183"/>
              <a:gd name="connsiteY4" fmla="*/ 1014211 h 4090297"/>
              <a:gd name="connsiteX0" fmla="*/ 9583 w 3667183"/>
              <a:gd name="connsiteY0" fmla="*/ 947807 h 4023893"/>
              <a:gd name="connsiteX1" fmla="*/ 1705033 w 3667183"/>
              <a:gd name="connsiteY1" fmla="*/ 24675 h 4023893"/>
              <a:gd name="connsiteX2" fmla="*/ 3667183 w 3667183"/>
              <a:gd name="connsiteY2" fmla="*/ 2033657 h 4023893"/>
              <a:gd name="connsiteX3" fmla="*/ 2457508 w 3667183"/>
              <a:gd name="connsiteY3" fmla="*/ 4023589 h 4023893"/>
              <a:gd name="connsiteX4" fmla="*/ 9583 w 3667183"/>
              <a:gd name="connsiteY4" fmla="*/ 947807 h 4023893"/>
              <a:gd name="connsiteX0" fmla="*/ 9583 w 3667183"/>
              <a:gd name="connsiteY0" fmla="*/ 947807 h 4023893"/>
              <a:gd name="connsiteX1" fmla="*/ 1705033 w 3667183"/>
              <a:gd name="connsiteY1" fmla="*/ 24675 h 4023893"/>
              <a:gd name="connsiteX2" fmla="*/ 3667183 w 3667183"/>
              <a:gd name="connsiteY2" fmla="*/ 2033657 h 4023893"/>
              <a:gd name="connsiteX3" fmla="*/ 2457508 w 3667183"/>
              <a:gd name="connsiteY3" fmla="*/ 4023589 h 4023893"/>
              <a:gd name="connsiteX4" fmla="*/ 9583 w 3667183"/>
              <a:gd name="connsiteY4" fmla="*/ 947807 h 4023893"/>
              <a:gd name="connsiteX0" fmla="*/ 9583 w 3709195"/>
              <a:gd name="connsiteY0" fmla="*/ 947807 h 4023893"/>
              <a:gd name="connsiteX1" fmla="*/ 1705033 w 3709195"/>
              <a:gd name="connsiteY1" fmla="*/ 24675 h 4023893"/>
              <a:gd name="connsiteX2" fmla="*/ 3667183 w 3709195"/>
              <a:gd name="connsiteY2" fmla="*/ 2033657 h 4023893"/>
              <a:gd name="connsiteX3" fmla="*/ 2457508 w 3709195"/>
              <a:gd name="connsiteY3" fmla="*/ 4023589 h 4023893"/>
              <a:gd name="connsiteX4" fmla="*/ 9583 w 3709195"/>
              <a:gd name="connsiteY4" fmla="*/ 947807 h 4023893"/>
              <a:gd name="connsiteX0" fmla="*/ 8421 w 4125084"/>
              <a:gd name="connsiteY0" fmla="*/ 984312 h 4066682"/>
              <a:gd name="connsiteX1" fmla="*/ 1703871 w 4125084"/>
              <a:gd name="connsiteY1" fmla="*/ 61180 h 4066682"/>
              <a:gd name="connsiteX2" fmla="*/ 4104171 w 4125084"/>
              <a:gd name="connsiteY2" fmla="*/ 1660587 h 4066682"/>
              <a:gd name="connsiteX3" fmla="*/ 2456346 w 4125084"/>
              <a:gd name="connsiteY3" fmla="*/ 4060094 h 4066682"/>
              <a:gd name="connsiteX4" fmla="*/ 8421 w 4125084"/>
              <a:gd name="connsiteY4" fmla="*/ 984312 h 4066682"/>
              <a:gd name="connsiteX0" fmla="*/ 10780 w 4127443"/>
              <a:gd name="connsiteY0" fmla="*/ 1147523 h 4229893"/>
              <a:gd name="connsiteX1" fmla="*/ 1668130 w 4127443"/>
              <a:gd name="connsiteY1" fmla="*/ 14841 h 4229893"/>
              <a:gd name="connsiteX2" fmla="*/ 4106530 w 4127443"/>
              <a:gd name="connsiteY2" fmla="*/ 1823798 h 4229893"/>
              <a:gd name="connsiteX3" fmla="*/ 2458705 w 4127443"/>
              <a:gd name="connsiteY3" fmla="*/ 4223305 h 4229893"/>
              <a:gd name="connsiteX4" fmla="*/ 10780 w 4127443"/>
              <a:gd name="connsiteY4" fmla="*/ 1147523 h 4229893"/>
              <a:gd name="connsiteX0" fmla="*/ 376 w 4117039"/>
              <a:gd name="connsiteY0" fmla="*/ 1156745 h 4239115"/>
              <a:gd name="connsiteX1" fmla="*/ 1657726 w 4117039"/>
              <a:gd name="connsiteY1" fmla="*/ 24063 h 4239115"/>
              <a:gd name="connsiteX2" fmla="*/ 4096126 w 4117039"/>
              <a:gd name="connsiteY2" fmla="*/ 1833020 h 4239115"/>
              <a:gd name="connsiteX3" fmla="*/ 2448301 w 4117039"/>
              <a:gd name="connsiteY3" fmla="*/ 4232527 h 4239115"/>
              <a:gd name="connsiteX4" fmla="*/ 376 w 4117039"/>
              <a:gd name="connsiteY4" fmla="*/ 1156745 h 4239115"/>
              <a:gd name="connsiteX0" fmla="*/ 376 w 4117039"/>
              <a:gd name="connsiteY0" fmla="*/ 1156745 h 4239115"/>
              <a:gd name="connsiteX1" fmla="*/ 1657726 w 4117039"/>
              <a:gd name="connsiteY1" fmla="*/ 24063 h 4239115"/>
              <a:gd name="connsiteX2" fmla="*/ 4096126 w 4117039"/>
              <a:gd name="connsiteY2" fmla="*/ 1833020 h 4239115"/>
              <a:gd name="connsiteX3" fmla="*/ 2448301 w 4117039"/>
              <a:gd name="connsiteY3" fmla="*/ 4232527 h 4239115"/>
              <a:gd name="connsiteX4" fmla="*/ 376 w 4117039"/>
              <a:gd name="connsiteY4" fmla="*/ 1156745 h 4239115"/>
              <a:gd name="connsiteX0" fmla="*/ 376 w 4131112"/>
              <a:gd name="connsiteY0" fmla="*/ 1156745 h 4239115"/>
              <a:gd name="connsiteX1" fmla="*/ 1657726 w 4131112"/>
              <a:gd name="connsiteY1" fmla="*/ 24063 h 4239115"/>
              <a:gd name="connsiteX2" fmla="*/ 4096126 w 4131112"/>
              <a:gd name="connsiteY2" fmla="*/ 1833020 h 4239115"/>
              <a:gd name="connsiteX3" fmla="*/ 2448301 w 4131112"/>
              <a:gd name="connsiteY3" fmla="*/ 4232527 h 4239115"/>
              <a:gd name="connsiteX4" fmla="*/ 376 w 4131112"/>
              <a:gd name="connsiteY4" fmla="*/ 1156745 h 423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1112" h="4239115">
                <a:moveTo>
                  <a:pt x="376" y="1156745"/>
                </a:moveTo>
                <a:cubicBezTo>
                  <a:pt x="30539" y="179109"/>
                  <a:pt x="975101" y="-88649"/>
                  <a:pt x="1657726" y="24063"/>
                </a:cubicBezTo>
                <a:cubicBezTo>
                  <a:pt x="2340351" y="136775"/>
                  <a:pt x="3705601" y="361540"/>
                  <a:pt x="4096126" y="1833020"/>
                </a:cubicBezTo>
                <a:cubicBezTo>
                  <a:pt x="4353301" y="2990175"/>
                  <a:pt x="3130926" y="4345239"/>
                  <a:pt x="2448301" y="4232527"/>
                </a:cubicBezTo>
                <a:cubicBezTo>
                  <a:pt x="1765676" y="4119815"/>
                  <a:pt x="-29787" y="2134381"/>
                  <a:pt x="376" y="1156745"/>
                </a:cubicBezTo>
                <a:close/>
              </a:path>
            </a:pathLst>
          </a:custGeom>
        </p:spPr>
        <p:txBody>
          <a:bodyPr>
            <a:noAutofit/>
          </a:bodyPr>
          <a:lstStyle/>
          <a:p>
            <a:endParaRPr lang="sv-SE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3170EA5-CED6-4A07-8127-414EC6641787}"/>
              </a:ext>
            </a:extLst>
          </p:cNvPr>
          <p:cNvSpPr>
            <a:spLocks noChangeAspect="1"/>
          </p:cNvSpPr>
          <p:nvPr userDrawn="1"/>
        </p:nvSpPr>
        <p:spPr>
          <a:xfrm rot="2609432">
            <a:off x="6257701" y="4165727"/>
            <a:ext cx="2960955" cy="774693"/>
          </a:xfrm>
          <a:custGeom>
            <a:avLst/>
            <a:gdLst>
              <a:gd name="connsiteX0" fmla="*/ 0 w 2912905"/>
              <a:gd name="connsiteY0" fmla="*/ 0 h 793821"/>
              <a:gd name="connsiteX1" fmla="*/ 45500 w 2912905"/>
              <a:gd name="connsiteY1" fmla="*/ 18017 h 793821"/>
              <a:gd name="connsiteX2" fmla="*/ 2893843 w 2912905"/>
              <a:gd name="connsiteY2" fmla="*/ 160875 h 793821"/>
              <a:gd name="connsiteX3" fmla="*/ 2912905 w 2912905"/>
              <a:gd name="connsiteY3" fmla="*/ 156724 h 793821"/>
              <a:gd name="connsiteX4" fmla="*/ 2809377 w 2912905"/>
              <a:gd name="connsiteY4" fmla="*/ 268520 h 793821"/>
              <a:gd name="connsiteX5" fmla="*/ 1517215 w 2912905"/>
              <a:gd name="connsiteY5" fmla="*/ 793821 h 793821"/>
              <a:gd name="connsiteX6" fmla="*/ 1912 w 2912905"/>
              <a:gd name="connsiteY6" fmla="*/ 3089 h 79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2905" h="793821">
                <a:moveTo>
                  <a:pt x="0" y="0"/>
                </a:moveTo>
                <a:lnTo>
                  <a:pt x="45500" y="18017"/>
                </a:lnTo>
                <a:cubicBezTo>
                  <a:pt x="813956" y="298738"/>
                  <a:pt x="2097227" y="319930"/>
                  <a:pt x="2893843" y="160875"/>
                </a:cubicBezTo>
                <a:lnTo>
                  <a:pt x="2912905" y="156724"/>
                </a:lnTo>
                <a:lnTo>
                  <a:pt x="2809377" y="268520"/>
                </a:lnTo>
                <a:cubicBezTo>
                  <a:pt x="2478684" y="593078"/>
                  <a:pt x="2021835" y="793820"/>
                  <a:pt x="1517215" y="793821"/>
                </a:cubicBezTo>
                <a:cubicBezTo>
                  <a:pt x="886440" y="793821"/>
                  <a:pt x="330308" y="480160"/>
                  <a:pt x="1912" y="308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8417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d content - shape oran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A530BE-6D6A-447A-926B-2BD8D423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850" y="1561860"/>
            <a:ext cx="4667250" cy="63840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7D5441-2E63-430C-82BF-81EFA6B29390}"/>
              </a:ext>
            </a:extLst>
          </p:cNvPr>
          <p:cNvSpPr>
            <a:spLocks noGrp="1" noChangeAspect="1"/>
          </p:cNvSpPr>
          <p:nvPr>
            <p:ph sz="half" idx="1"/>
          </p:nvPr>
        </p:nvSpPr>
        <p:spPr>
          <a:xfrm>
            <a:off x="6397850" y="2356404"/>
            <a:ext cx="4667250" cy="3223419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965A1F7-595A-446E-9338-32CC2224226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254708" y="1561860"/>
            <a:ext cx="4667250" cy="3917395"/>
          </a:xfrm>
          <a:custGeom>
            <a:avLst/>
            <a:gdLst>
              <a:gd name="connsiteX0" fmla="*/ 0 w 3924299"/>
              <a:gd name="connsiteY0" fmla="*/ 2008982 h 4017963"/>
              <a:gd name="connsiteX1" fmla="*/ 1962150 w 3924299"/>
              <a:gd name="connsiteY1" fmla="*/ 0 h 4017963"/>
              <a:gd name="connsiteX2" fmla="*/ 3924300 w 3924299"/>
              <a:gd name="connsiteY2" fmla="*/ 2008982 h 4017963"/>
              <a:gd name="connsiteX3" fmla="*/ 1962150 w 3924299"/>
              <a:gd name="connsiteY3" fmla="*/ 4017964 h 4017963"/>
              <a:gd name="connsiteX4" fmla="*/ 0 w 3924299"/>
              <a:gd name="connsiteY4" fmla="*/ 2008982 h 4017963"/>
              <a:gd name="connsiteX0" fmla="*/ 0 w 3657600"/>
              <a:gd name="connsiteY0" fmla="*/ 1013377 h 4128163"/>
              <a:gd name="connsiteX1" fmla="*/ 1695450 w 3657600"/>
              <a:gd name="connsiteY1" fmla="*/ 90245 h 4128163"/>
              <a:gd name="connsiteX2" fmla="*/ 3657600 w 3657600"/>
              <a:gd name="connsiteY2" fmla="*/ 2099227 h 4128163"/>
              <a:gd name="connsiteX3" fmla="*/ 1695450 w 3657600"/>
              <a:gd name="connsiteY3" fmla="*/ 4108209 h 4128163"/>
              <a:gd name="connsiteX4" fmla="*/ 0 w 3657600"/>
              <a:gd name="connsiteY4" fmla="*/ 1013377 h 4128163"/>
              <a:gd name="connsiteX0" fmla="*/ 9036 w 3666636"/>
              <a:gd name="connsiteY0" fmla="*/ 964155 h 4060196"/>
              <a:gd name="connsiteX1" fmla="*/ 1704486 w 3666636"/>
              <a:gd name="connsiteY1" fmla="*/ 41023 h 4060196"/>
              <a:gd name="connsiteX2" fmla="*/ 3666636 w 3666636"/>
              <a:gd name="connsiteY2" fmla="*/ 2050005 h 4060196"/>
              <a:gd name="connsiteX3" fmla="*/ 2456961 w 3666636"/>
              <a:gd name="connsiteY3" fmla="*/ 4039937 h 4060196"/>
              <a:gd name="connsiteX4" fmla="*/ 9036 w 3666636"/>
              <a:gd name="connsiteY4" fmla="*/ 964155 h 4060196"/>
              <a:gd name="connsiteX0" fmla="*/ 9036 w 3666636"/>
              <a:gd name="connsiteY0" fmla="*/ 964155 h 4040186"/>
              <a:gd name="connsiteX1" fmla="*/ 1704486 w 3666636"/>
              <a:gd name="connsiteY1" fmla="*/ 41023 h 4040186"/>
              <a:gd name="connsiteX2" fmla="*/ 3666636 w 3666636"/>
              <a:gd name="connsiteY2" fmla="*/ 2050005 h 4040186"/>
              <a:gd name="connsiteX3" fmla="*/ 2456961 w 3666636"/>
              <a:gd name="connsiteY3" fmla="*/ 4039937 h 4040186"/>
              <a:gd name="connsiteX4" fmla="*/ 9036 w 3666636"/>
              <a:gd name="connsiteY4" fmla="*/ 964155 h 4040186"/>
              <a:gd name="connsiteX0" fmla="*/ 9583 w 3667183"/>
              <a:gd name="connsiteY0" fmla="*/ 1014211 h 4090297"/>
              <a:gd name="connsiteX1" fmla="*/ 1705033 w 3667183"/>
              <a:gd name="connsiteY1" fmla="*/ 91079 h 4090297"/>
              <a:gd name="connsiteX2" fmla="*/ 3667183 w 3667183"/>
              <a:gd name="connsiteY2" fmla="*/ 2100061 h 4090297"/>
              <a:gd name="connsiteX3" fmla="*/ 2457508 w 3667183"/>
              <a:gd name="connsiteY3" fmla="*/ 4089993 h 4090297"/>
              <a:gd name="connsiteX4" fmla="*/ 9583 w 3667183"/>
              <a:gd name="connsiteY4" fmla="*/ 1014211 h 4090297"/>
              <a:gd name="connsiteX0" fmla="*/ 9583 w 3667183"/>
              <a:gd name="connsiteY0" fmla="*/ 947807 h 4023893"/>
              <a:gd name="connsiteX1" fmla="*/ 1705033 w 3667183"/>
              <a:gd name="connsiteY1" fmla="*/ 24675 h 4023893"/>
              <a:gd name="connsiteX2" fmla="*/ 3667183 w 3667183"/>
              <a:gd name="connsiteY2" fmla="*/ 2033657 h 4023893"/>
              <a:gd name="connsiteX3" fmla="*/ 2457508 w 3667183"/>
              <a:gd name="connsiteY3" fmla="*/ 4023589 h 4023893"/>
              <a:gd name="connsiteX4" fmla="*/ 9583 w 3667183"/>
              <a:gd name="connsiteY4" fmla="*/ 947807 h 4023893"/>
              <a:gd name="connsiteX0" fmla="*/ 9583 w 3667183"/>
              <a:gd name="connsiteY0" fmla="*/ 947807 h 4023893"/>
              <a:gd name="connsiteX1" fmla="*/ 1705033 w 3667183"/>
              <a:gd name="connsiteY1" fmla="*/ 24675 h 4023893"/>
              <a:gd name="connsiteX2" fmla="*/ 3667183 w 3667183"/>
              <a:gd name="connsiteY2" fmla="*/ 2033657 h 4023893"/>
              <a:gd name="connsiteX3" fmla="*/ 2457508 w 3667183"/>
              <a:gd name="connsiteY3" fmla="*/ 4023589 h 4023893"/>
              <a:gd name="connsiteX4" fmla="*/ 9583 w 3667183"/>
              <a:gd name="connsiteY4" fmla="*/ 947807 h 4023893"/>
              <a:gd name="connsiteX0" fmla="*/ 9583 w 3709195"/>
              <a:gd name="connsiteY0" fmla="*/ 947807 h 4023893"/>
              <a:gd name="connsiteX1" fmla="*/ 1705033 w 3709195"/>
              <a:gd name="connsiteY1" fmla="*/ 24675 h 4023893"/>
              <a:gd name="connsiteX2" fmla="*/ 3667183 w 3709195"/>
              <a:gd name="connsiteY2" fmla="*/ 2033657 h 4023893"/>
              <a:gd name="connsiteX3" fmla="*/ 2457508 w 3709195"/>
              <a:gd name="connsiteY3" fmla="*/ 4023589 h 4023893"/>
              <a:gd name="connsiteX4" fmla="*/ 9583 w 3709195"/>
              <a:gd name="connsiteY4" fmla="*/ 947807 h 4023893"/>
              <a:gd name="connsiteX0" fmla="*/ 8421 w 4125084"/>
              <a:gd name="connsiteY0" fmla="*/ 984312 h 4066682"/>
              <a:gd name="connsiteX1" fmla="*/ 1703871 w 4125084"/>
              <a:gd name="connsiteY1" fmla="*/ 61180 h 4066682"/>
              <a:gd name="connsiteX2" fmla="*/ 4104171 w 4125084"/>
              <a:gd name="connsiteY2" fmla="*/ 1660587 h 4066682"/>
              <a:gd name="connsiteX3" fmla="*/ 2456346 w 4125084"/>
              <a:gd name="connsiteY3" fmla="*/ 4060094 h 4066682"/>
              <a:gd name="connsiteX4" fmla="*/ 8421 w 4125084"/>
              <a:gd name="connsiteY4" fmla="*/ 984312 h 4066682"/>
              <a:gd name="connsiteX0" fmla="*/ 10780 w 4127443"/>
              <a:gd name="connsiteY0" fmla="*/ 1147523 h 4229893"/>
              <a:gd name="connsiteX1" fmla="*/ 1668130 w 4127443"/>
              <a:gd name="connsiteY1" fmla="*/ 14841 h 4229893"/>
              <a:gd name="connsiteX2" fmla="*/ 4106530 w 4127443"/>
              <a:gd name="connsiteY2" fmla="*/ 1823798 h 4229893"/>
              <a:gd name="connsiteX3" fmla="*/ 2458705 w 4127443"/>
              <a:gd name="connsiteY3" fmla="*/ 4223305 h 4229893"/>
              <a:gd name="connsiteX4" fmla="*/ 10780 w 4127443"/>
              <a:gd name="connsiteY4" fmla="*/ 1147523 h 4229893"/>
              <a:gd name="connsiteX0" fmla="*/ 376 w 4117039"/>
              <a:gd name="connsiteY0" fmla="*/ 1156745 h 4239115"/>
              <a:gd name="connsiteX1" fmla="*/ 1657726 w 4117039"/>
              <a:gd name="connsiteY1" fmla="*/ 24063 h 4239115"/>
              <a:gd name="connsiteX2" fmla="*/ 4096126 w 4117039"/>
              <a:gd name="connsiteY2" fmla="*/ 1833020 h 4239115"/>
              <a:gd name="connsiteX3" fmla="*/ 2448301 w 4117039"/>
              <a:gd name="connsiteY3" fmla="*/ 4232527 h 4239115"/>
              <a:gd name="connsiteX4" fmla="*/ 376 w 4117039"/>
              <a:gd name="connsiteY4" fmla="*/ 1156745 h 4239115"/>
              <a:gd name="connsiteX0" fmla="*/ 376 w 4117039"/>
              <a:gd name="connsiteY0" fmla="*/ 1156745 h 4239115"/>
              <a:gd name="connsiteX1" fmla="*/ 1657726 w 4117039"/>
              <a:gd name="connsiteY1" fmla="*/ 24063 h 4239115"/>
              <a:gd name="connsiteX2" fmla="*/ 4096126 w 4117039"/>
              <a:gd name="connsiteY2" fmla="*/ 1833020 h 4239115"/>
              <a:gd name="connsiteX3" fmla="*/ 2448301 w 4117039"/>
              <a:gd name="connsiteY3" fmla="*/ 4232527 h 4239115"/>
              <a:gd name="connsiteX4" fmla="*/ 376 w 4117039"/>
              <a:gd name="connsiteY4" fmla="*/ 1156745 h 4239115"/>
              <a:gd name="connsiteX0" fmla="*/ 376 w 4131112"/>
              <a:gd name="connsiteY0" fmla="*/ 1156745 h 4239115"/>
              <a:gd name="connsiteX1" fmla="*/ 1657726 w 4131112"/>
              <a:gd name="connsiteY1" fmla="*/ 24063 h 4239115"/>
              <a:gd name="connsiteX2" fmla="*/ 4096126 w 4131112"/>
              <a:gd name="connsiteY2" fmla="*/ 1833020 h 4239115"/>
              <a:gd name="connsiteX3" fmla="*/ 2448301 w 4131112"/>
              <a:gd name="connsiteY3" fmla="*/ 4232527 h 4239115"/>
              <a:gd name="connsiteX4" fmla="*/ 376 w 4131112"/>
              <a:gd name="connsiteY4" fmla="*/ 1156745 h 423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1112" h="4239115">
                <a:moveTo>
                  <a:pt x="376" y="1156745"/>
                </a:moveTo>
                <a:cubicBezTo>
                  <a:pt x="30539" y="179109"/>
                  <a:pt x="975101" y="-88649"/>
                  <a:pt x="1657726" y="24063"/>
                </a:cubicBezTo>
                <a:cubicBezTo>
                  <a:pt x="2340351" y="136775"/>
                  <a:pt x="3705601" y="361540"/>
                  <a:pt x="4096126" y="1833020"/>
                </a:cubicBezTo>
                <a:cubicBezTo>
                  <a:pt x="4353301" y="2990175"/>
                  <a:pt x="3130926" y="4345239"/>
                  <a:pt x="2448301" y="4232527"/>
                </a:cubicBezTo>
                <a:cubicBezTo>
                  <a:pt x="1765676" y="4119815"/>
                  <a:pt x="-29787" y="2134381"/>
                  <a:pt x="376" y="1156745"/>
                </a:cubicBezTo>
                <a:close/>
              </a:path>
            </a:pathLst>
          </a:custGeom>
        </p:spPr>
        <p:txBody>
          <a:bodyPr>
            <a:noAutofit/>
          </a:bodyPr>
          <a:lstStyle/>
          <a:p>
            <a:endParaRPr lang="sv-SE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566282-6027-424B-BAE6-304DFDA2DD08}"/>
              </a:ext>
            </a:extLst>
          </p:cNvPr>
          <p:cNvSpPr>
            <a:spLocks noChangeAspect="1"/>
          </p:cNvSpPr>
          <p:nvPr userDrawn="1"/>
        </p:nvSpPr>
        <p:spPr>
          <a:xfrm rot="2609432">
            <a:off x="676572" y="3955937"/>
            <a:ext cx="2960955" cy="774693"/>
          </a:xfrm>
          <a:custGeom>
            <a:avLst/>
            <a:gdLst>
              <a:gd name="connsiteX0" fmla="*/ 0 w 2912905"/>
              <a:gd name="connsiteY0" fmla="*/ 0 h 793821"/>
              <a:gd name="connsiteX1" fmla="*/ 45500 w 2912905"/>
              <a:gd name="connsiteY1" fmla="*/ 18017 h 793821"/>
              <a:gd name="connsiteX2" fmla="*/ 2893843 w 2912905"/>
              <a:gd name="connsiteY2" fmla="*/ 160875 h 793821"/>
              <a:gd name="connsiteX3" fmla="*/ 2912905 w 2912905"/>
              <a:gd name="connsiteY3" fmla="*/ 156724 h 793821"/>
              <a:gd name="connsiteX4" fmla="*/ 2809377 w 2912905"/>
              <a:gd name="connsiteY4" fmla="*/ 268520 h 793821"/>
              <a:gd name="connsiteX5" fmla="*/ 1517215 w 2912905"/>
              <a:gd name="connsiteY5" fmla="*/ 793821 h 793821"/>
              <a:gd name="connsiteX6" fmla="*/ 1912 w 2912905"/>
              <a:gd name="connsiteY6" fmla="*/ 3089 h 79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2905" h="793821">
                <a:moveTo>
                  <a:pt x="0" y="0"/>
                </a:moveTo>
                <a:lnTo>
                  <a:pt x="45500" y="18017"/>
                </a:lnTo>
                <a:cubicBezTo>
                  <a:pt x="813956" y="298738"/>
                  <a:pt x="2097227" y="319930"/>
                  <a:pt x="2893843" y="160875"/>
                </a:cubicBezTo>
                <a:lnTo>
                  <a:pt x="2912905" y="156724"/>
                </a:lnTo>
                <a:lnTo>
                  <a:pt x="2809377" y="268520"/>
                </a:lnTo>
                <a:cubicBezTo>
                  <a:pt x="2478684" y="593078"/>
                  <a:pt x="2021835" y="793820"/>
                  <a:pt x="1517215" y="793821"/>
                </a:cubicBezTo>
                <a:cubicBezTo>
                  <a:pt x="886440" y="793821"/>
                  <a:pt x="330308" y="480160"/>
                  <a:pt x="1912" y="3089"/>
                </a:cubicBezTo>
                <a:close/>
              </a:path>
            </a:pathLst>
          </a:custGeom>
          <a:solidFill>
            <a:srgbClr val="E68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486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d content - shape oran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C1B26-1B0A-489A-8BD2-B21140723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977106"/>
            <a:ext cx="4667250" cy="63840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FE0C6-035E-495A-AACE-A2D228BC9870}"/>
              </a:ext>
            </a:extLst>
          </p:cNvPr>
          <p:cNvSpPr>
            <a:spLocks noGrp="1" noChangeAspect="1"/>
          </p:cNvSpPr>
          <p:nvPr>
            <p:ph sz="half" idx="1"/>
          </p:nvPr>
        </p:nvSpPr>
        <p:spPr>
          <a:xfrm>
            <a:off x="1352550" y="1771650"/>
            <a:ext cx="4667250" cy="34353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BFD32D2-DA1A-451D-A631-A9D3CD77362D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6835837" y="1771650"/>
            <a:ext cx="4667250" cy="3917395"/>
          </a:xfrm>
          <a:custGeom>
            <a:avLst/>
            <a:gdLst>
              <a:gd name="connsiteX0" fmla="*/ 0 w 3924299"/>
              <a:gd name="connsiteY0" fmla="*/ 2008982 h 4017963"/>
              <a:gd name="connsiteX1" fmla="*/ 1962150 w 3924299"/>
              <a:gd name="connsiteY1" fmla="*/ 0 h 4017963"/>
              <a:gd name="connsiteX2" fmla="*/ 3924300 w 3924299"/>
              <a:gd name="connsiteY2" fmla="*/ 2008982 h 4017963"/>
              <a:gd name="connsiteX3" fmla="*/ 1962150 w 3924299"/>
              <a:gd name="connsiteY3" fmla="*/ 4017964 h 4017963"/>
              <a:gd name="connsiteX4" fmla="*/ 0 w 3924299"/>
              <a:gd name="connsiteY4" fmla="*/ 2008982 h 4017963"/>
              <a:gd name="connsiteX0" fmla="*/ 0 w 3657600"/>
              <a:gd name="connsiteY0" fmla="*/ 1013377 h 4128163"/>
              <a:gd name="connsiteX1" fmla="*/ 1695450 w 3657600"/>
              <a:gd name="connsiteY1" fmla="*/ 90245 h 4128163"/>
              <a:gd name="connsiteX2" fmla="*/ 3657600 w 3657600"/>
              <a:gd name="connsiteY2" fmla="*/ 2099227 h 4128163"/>
              <a:gd name="connsiteX3" fmla="*/ 1695450 w 3657600"/>
              <a:gd name="connsiteY3" fmla="*/ 4108209 h 4128163"/>
              <a:gd name="connsiteX4" fmla="*/ 0 w 3657600"/>
              <a:gd name="connsiteY4" fmla="*/ 1013377 h 4128163"/>
              <a:gd name="connsiteX0" fmla="*/ 9036 w 3666636"/>
              <a:gd name="connsiteY0" fmla="*/ 964155 h 4060196"/>
              <a:gd name="connsiteX1" fmla="*/ 1704486 w 3666636"/>
              <a:gd name="connsiteY1" fmla="*/ 41023 h 4060196"/>
              <a:gd name="connsiteX2" fmla="*/ 3666636 w 3666636"/>
              <a:gd name="connsiteY2" fmla="*/ 2050005 h 4060196"/>
              <a:gd name="connsiteX3" fmla="*/ 2456961 w 3666636"/>
              <a:gd name="connsiteY3" fmla="*/ 4039937 h 4060196"/>
              <a:gd name="connsiteX4" fmla="*/ 9036 w 3666636"/>
              <a:gd name="connsiteY4" fmla="*/ 964155 h 4060196"/>
              <a:gd name="connsiteX0" fmla="*/ 9036 w 3666636"/>
              <a:gd name="connsiteY0" fmla="*/ 964155 h 4040186"/>
              <a:gd name="connsiteX1" fmla="*/ 1704486 w 3666636"/>
              <a:gd name="connsiteY1" fmla="*/ 41023 h 4040186"/>
              <a:gd name="connsiteX2" fmla="*/ 3666636 w 3666636"/>
              <a:gd name="connsiteY2" fmla="*/ 2050005 h 4040186"/>
              <a:gd name="connsiteX3" fmla="*/ 2456961 w 3666636"/>
              <a:gd name="connsiteY3" fmla="*/ 4039937 h 4040186"/>
              <a:gd name="connsiteX4" fmla="*/ 9036 w 3666636"/>
              <a:gd name="connsiteY4" fmla="*/ 964155 h 4040186"/>
              <a:gd name="connsiteX0" fmla="*/ 9583 w 3667183"/>
              <a:gd name="connsiteY0" fmla="*/ 1014211 h 4090297"/>
              <a:gd name="connsiteX1" fmla="*/ 1705033 w 3667183"/>
              <a:gd name="connsiteY1" fmla="*/ 91079 h 4090297"/>
              <a:gd name="connsiteX2" fmla="*/ 3667183 w 3667183"/>
              <a:gd name="connsiteY2" fmla="*/ 2100061 h 4090297"/>
              <a:gd name="connsiteX3" fmla="*/ 2457508 w 3667183"/>
              <a:gd name="connsiteY3" fmla="*/ 4089993 h 4090297"/>
              <a:gd name="connsiteX4" fmla="*/ 9583 w 3667183"/>
              <a:gd name="connsiteY4" fmla="*/ 1014211 h 4090297"/>
              <a:gd name="connsiteX0" fmla="*/ 9583 w 3667183"/>
              <a:gd name="connsiteY0" fmla="*/ 947807 h 4023893"/>
              <a:gd name="connsiteX1" fmla="*/ 1705033 w 3667183"/>
              <a:gd name="connsiteY1" fmla="*/ 24675 h 4023893"/>
              <a:gd name="connsiteX2" fmla="*/ 3667183 w 3667183"/>
              <a:gd name="connsiteY2" fmla="*/ 2033657 h 4023893"/>
              <a:gd name="connsiteX3" fmla="*/ 2457508 w 3667183"/>
              <a:gd name="connsiteY3" fmla="*/ 4023589 h 4023893"/>
              <a:gd name="connsiteX4" fmla="*/ 9583 w 3667183"/>
              <a:gd name="connsiteY4" fmla="*/ 947807 h 4023893"/>
              <a:gd name="connsiteX0" fmla="*/ 9583 w 3667183"/>
              <a:gd name="connsiteY0" fmla="*/ 947807 h 4023893"/>
              <a:gd name="connsiteX1" fmla="*/ 1705033 w 3667183"/>
              <a:gd name="connsiteY1" fmla="*/ 24675 h 4023893"/>
              <a:gd name="connsiteX2" fmla="*/ 3667183 w 3667183"/>
              <a:gd name="connsiteY2" fmla="*/ 2033657 h 4023893"/>
              <a:gd name="connsiteX3" fmla="*/ 2457508 w 3667183"/>
              <a:gd name="connsiteY3" fmla="*/ 4023589 h 4023893"/>
              <a:gd name="connsiteX4" fmla="*/ 9583 w 3667183"/>
              <a:gd name="connsiteY4" fmla="*/ 947807 h 4023893"/>
              <a:gd name="connsiteX0" fmla="*/ 9583 w 3709195"/>
              <a:gd name="connsiteY0" fmla="*/ 947807 h 4023893"/>
              <a:gd name="connsiteX1" fmla="*/ 1705033 w 3709195"/>
              <a:gd name="connsiteY1" fmla="*/ 24675 h 4023893"/>
              <a:gd name="connsiteX2" fmla="*/ 3667183 w 3709195"/>
              <a:gd name="connsiteY2" fmla="*/ 2033657 h 4023893"/>
              <a:gd name="connsiteX3" fmla="*/ 2457508 w 3709195"/>
              <a:gd name="connsiteY3" fmla="*/ 4023589 h 4023893"/>
              <a:gd name="connsiteX4" fmla="*/ 9583 w 3709195"/>
              <a:gd name="connsiteY4" fmla="*/ 947807 h 4023893"/>
              <a:gd name="connsiteX0" fmla="*/ 8421 w 4125084"/>
              <a:gd name="connsiteY0" fmla="*/ 984312 h 4066682"/>
              <a:gd name="connsiteX1" fmla="*/ 1703871 w 4125084"/>
              <a:gd name="connsiteY1" fmla="*/ 61180 h 4066682"/>
              <a:gd name="connsiteX2" fmla="*/ 4104171 w 4125084"/>
              <a:gd name="connsiteY2" fmla="*/ 1660587 h 4066682"/>
              <a:gd name="connsiteX3" fmla="*/ 2456346 w 4125084"/>
              <a:gd name="connsiteY3" fmla="*/ 4060094 h 4066682"/>
              <a:gd name="connsiteX4" fmla="*/ 8421 w 4125084"/>
              <a:gd name="connsiteY4" fmla="*/ 984312 h 4066682"/>
              <a:gd name="connsiteX0" fmla="*/ 10780 w 4127443"/>
              <a:gd name="connsiteY0" fmla="*/ 1147523 h 4229893"/>
              <a:gd name="connsiteX1" fmla="*/ 1668130 w 4127443"/>
              <a:gd name="connsiteY1" fmla="*/ 14841 h 4229893"/>
              <a:gd name="connsiteX2" fmla="*/ 4106530 w 4127443"/>
              <a:gd name="connsiteY2" fmla="*/ 1823798 h 4229893"/>
              <a:gd name="connsiteX3" fmla="*/ 2458705 w 4127443"/>
              <a:gd name="connsiteY3" fmla="*/ 4223305 h 4229893"/>
              <a:gd name="connsiteX4" fmla="*/ 10780 w 4127443"/>
              <a:gd name="connsiteY4" fmla="*/ 1147523 h 4229893"/>
              <a:gd name="connsiteX0" fmla="*/ 376 w 4117039"/>
              <a:gd name="connsiteY0" fmla="*/ 1156745 h 4239115"/>
              <a:gd name="connsiteX1" fmla="*/ 1657726 w 4117039"/>
              <a:gd name="connsiteY1" fmla="*/ 24063 h 4239115"/>
              <a:gd name="connsiteX2" fmla="*/ 4096126 w 4117039"/>
              <a:gd name="connsiteY2" fmla="*/ 1833020 h 4239115"/>
              <a:gd name="connsiteX3" fmla="*/ 2448301 w 4117039"/>
              <a:gd name="connsiteY3" fmla="*/ 4232527 h 4239115"/>
              <a:gd name="connsiteX4" fmla="*/ 376 w 4117039"/>
              <a:gd name="connsiteY4" fmla="*/ 1156745 h 4239115"/>
              <a:gd name="connsiteX0" fmla="*/ 376 w 4117039"/>
              <a:gd name="connsiteY0" fmla="*/ 1156745 h 4239115"/>
              <a:gd name="connsiteX1" fmla="*/ 1657726 w 4117039"/>
              <a:gd name="connsiteY1" fmla="*/ 24063 h 4239115"/>
              <a:gd name="connsiteX2" fmla="*/ 4096126 w 4117039"/>
              <a:gd name="connsiteY2" fmla="*/ 1833020 h 4239115"/>
              <a:gd name="connsiteX3" fmla="*/ 2448301 w 4117039"/>
              <a:gd name="connsiteY3" fmla="*/ 4232527 h 4239115"/>
              <a:gd name="connsiteX4" fmla="*/ 376 w 4117039"/>
              <a:gd name="connsiteY4" fmla="*/ 1156745 h 4239115"/>
              <a:gd name="connsiteX0" fmla="*/ 376 w 4131112"/>
              <a:gd name="connsiteY0" fmla="*/ 1156745 h 4239115"/>
              <a:gd name="connsiteX1" fmla="*/ 1657726 w 4131112"/>
              <a:gd name="connsiteY1" fmla="*/ 24063 h 4239115"/>
              <a:gd name="connsiteX2" fmla="*/ 4096126 w 4131112"/>
              <a:gd name="connsiteY2" fmla="*/ 1833020 h 4239115"/>
              <a:gd name="connsiteX3" fmla="*/ 2448301 w 4131112"/>
              <a:gd name="connsiteY3" fmla="*/ 4232527 h 4239115"/>
              <a:gd name="connsiteX4" fmla="*/ 376 w 4131112"/>
              <a:gd name="connsiteY4" fmla="*/ 1156745 h 423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1112" h="4239115">
                <a:moveTo>
                  <a:pt x="376" y="1156745"/>
                </a:moveTo>
                <a:cubicBezTo>
                  <a:pt x="30539" y="179109"/>
                  <a:pt x="975101" y="-88649"/>
                  <a:pt x="1657726" y="24063"/>
                </a:cubicBezTo>
                <a:cubicBezTo>
                  <a:pt x="2340351" y="136775"/>
                  <a:pt x="3705601" y="361540"/>
                  <a:pt x="4096126" y="1833020"/>
                </a:cubicBezTo>
                <a:cubicBezTo>
                  <a:pt x="4353301" y="2990175"/>
                  <a:pt x="3130926" y="4345239"/>
                  <a:pt x="2448301" y="4232527"/>
                </a:cubicBezTo>
                <a:cubicBezTo>
                  <a:pt x="1765676" y="4119815"/>
                  <a:pt x="-29787" y="2134381"/>
                  <a:pt x="376" y="1156745"/>
                </a:cubicBezTo>
                <a:close/>
              </a:path>
            </a:pathLst>
          </a:custGeom>
        </p:spPr>
        <p:txBody>
          <a:bodyPr>
            <a:noAutofit/>
          </a:bodyPr>
          <a:lstStyle/>
          <a:p>
            <a:endParaRPr lang="sv-SE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3170EA5-CED6-4A07-8127-414EC6641787}"/>
              </a:ext>
            </a:extLst>
          </p:cNvPr>
          <p:cNvSpPr>
            <a:spLocks noChangeAspect="1"/>
          </p:cNvSpPr>
          <p:nvPr userDrawn="1"/>
        </p:nvSpPr>
        <p:spPr>
          <a:xfrm rot="2609432">
            <a:off x="6257701" y="4165727"/>
            <a:ext cx="2960955" cy="774693"/>
          </a:xfrm>
          <a:custGeom>
            <a:avLst/>
            <a:gdLst>
              <a:gd name="connsiteX0" fmla="*/ 0 w 2912905"/>
              <a:gd name="connsiteY0" fmla="*/ 0 h 793821"/>
              <a:gd name="connsiteX1" fmla="*/ 45500 w 2912905"/>
              <a:gd name="connsiteY1" fmla="*/ 18017 h 793821"/>
              <a:gd name="connsiteX2" fmla="*/ 2893843 w 2912905"/>
              <a:gd name="connsiteY2" fmla="*/ 160875 h 793821"/>
              <a:gd name="connsiteX3" fmla="*/ 2912905 w 2912905"/>
              <a:gd name="connsiteY3" fmla="*/ 156724 h 793821"/>
              <a:gd name="connsiteX4" fmla="*/ 2809377 w 2912905"/>
              <a:gd name="connsiteY4" fmla="*/ 268520 h 793821"/>
              <a:gd name="connsiteX5" fmla="*/ 1517215 w 2912905"/>
              <a:gd name="connsiteY5" fmla="*/ 793821 h 793821"/>
              <a:gd name="connsiteX6" fmla="*/ 1912 w 2912905"/>
              <a:gd name="connsiteY6" fmla="*/ 3089 h 79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2905" h="793821">
                <a:moveTo>
                  <a:pt x="0" y="0"/>
                </a:moveTo>
                <a:lnTo>
                  <a:pt x="45500" y="18017"/>
                </a:lnTo>
                <a:cubicBezTo>
                  <a:pt x="813956" y="298738"/>
                  <a:pt x="2097227" y="319930"/>
                  <a:pt x="2893843" y="160875"/>
                </a:cubicBezTo>
                <a:lnTo>
                  <a:pt x="2912905" y="156724"/>
                </a:lnTo>
                <a:lnTo>
                  <a:pt x="2809377" y="268520"/>
                </a:lnTo>
                <a:cubicBezTo>
                  <a:pt x="2478684" y="593078"/>
                  <a:pt x="2021835" y="793820"/>
                  <a:pt x="1517215" y="793821"/>
                </a:cubicBezTo>
                <a:cubicBezTo>
                  <a:pt x="886440" y="793821"/>
                  <a:pt x="330308" y="480160"/>
                  <a:pt x="1912" y="3089"/>
                </a:cubicBezTo>
                <a:close/>
              </a:path>
            </a:pathLst>
          </a:custGeom>
          <a:solidFill>
            <a:srgbClr val="E68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383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+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2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59C5-F7C7-4523-A6C9-87AD5E10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54290"/>
            <a:ext cx="4095069" cy="92165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4C067A-E5FD-409F-AEC5-6C3BF4CAB529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0012" y="1853852"/>
            <a:ext cx="6172200" cy="332820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9E99FC-637E-4D4B-91B2-34FC8D929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53852"/>
            <a:ext cx="4095069" cy="33282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163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icture + double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23FA15A-52EE-4CB3-B3F8-082AE2D3961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5955799 h 6857999"/>
              <a:gd name="connsiteX3" fmla="*/ 12034150 w 12191999"/>
              <a:gd name="connsiteY3" fmla="*/ 5964626 h 6857999"/>
              <a:gd name="connsiteX4" fmla="*/ 11844404 w 12191999"/>
              <a:gd name="connsiteY4" fmla="*/ 5996693 h 6857999"/>
              <a:gd name="connsiteX5" fmla="*/ 11833169 w 12191999"/>
              <a:gd name="connsiteY5" fmla="*/ 5999892 h 6857999"/>
              <a:gd name="connsiteX6" fmla="*/ 11766615 w 12191999"/>
              <a:gd name="connsiteY6" fmla="*/ 6002260 h 6857999"/>
              <a:gd name="connsiteX7" fmla="*/ 10679397 w 12191999"/>
              <a:gd name="connsiteY7" fmla="*/ 6450426 h 6857999"/>
              <a:gd name="connsiteX8" fmla="*/ 10183748 w 12191999"/>
              <a:gd name="connsiteY8" fmla="*/ 6775623 h 6857999"/>
              <a:gd name="connsiteX9" fmla="*/ 10050738 w 12191999"/>
              <a:gd name="connsiteY9" fmla="*/ 6857999 h 6857999"/>
              <a:gd name="connsiteX10" fmla="*/ 5475199 w 12191999"/>
              <a:gd name="connsiteY10" fmla="*/ 6857999 h 6857999"/>
              <a:gd name="connsiteX11" fmla="*/ 5318960 w 12191999"/>
              <a:gd name="connsiteY11" fmla="*/ 6809499 h 6857999"/>
              <a:gd name="connsiteX12" fmla="*/ 4810126 w 12191999"/>
              <a:gd name="connsiteY12" fmla="*/ 6634162 h 6857999"/>
              <a:gd name="connsiteX13" fmla="*/ 4264819 w 12191999"/>
              <a:gd name="connsiteY13" fmla="*/ 6389389 h 6857999"/>
              <a:gd name="connsiteX14" fmla="*/ 3183107 w 12191999"/>
              <a:gd name="connsiteY14" fmla="*/ 5876522 h 6857999"/>
              <a:gd name="connsiteX15" fmla="*/ 3182852 w 12191999"/>
              <a:gd name="connsiteY15" fmla="*/ 5880105 h 6857999"/>
              <a:gd name="connsiteX16" fmla="*/ 3108556 w 12191999"/>
              <a:gd name="connsiteY16" fmla="*/ 5842466 h 6857999"/>
              <a:gd name="connsiteX17" fmla="*/ 2116705 w 12191999"/>
              <a:gd name="connsiteY17" fmla="*/ 5532315 h 6857999"/>
              <a:gd name="connsiteX18" fmla="*/ 1879456 w 12191999"/>
              <a:gd name="connsiteY18" fmla="*/ 5494405 h 6857999"/>
              <a:gd name="connsiteX19" fmla="*/ 1695776 w 12191999"/>
              <a:gd name="connsiteY19" fmla="*/ 5459683 h 6857999"/>
              <a:gd name="connsiteX20" fmla="*/ 1490329 w 12191999"/>
              <a:gd name="connsiteY20" fmla="*/ 5429378 h 6857999"/>
              <a:gd name="connsiteX21" fmla="*/ 1257447 w 12191999"/>
              <a:gd name="connsiteY21" fmla="*/ 5407290 h 6857999"/>
              <a:gd name="connsiteX22" fmla="*/ 1181475 w 12191999"/>
              <a:gd name="connsiteY22" fmla="*/ 5397480 h 6857999"/>
              <a:gd name="connsiteX23" fmla="*/ 620712 w 12191999"/>
              <a:gd name="connsiteY23" fmla="*/ 5368923 h 6857999"/>
              <a:gd name="connsiteX24" fmla="*/ 272552 w 12191999"/>
              <a:gd name="connsiteY24" fmla="*/ 5379849 h 6857999"/>
              <a:gd name="connsiteX25" fmla="*/ 0 w 12191999"/>
              <a:gd name="connsiteY25" fmla="*/ 540569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12191999" y="0"/>
                </a:lnTo>
                <a:lnTo>
                  <a:pt x="12191999" y="5955799"/>
                </a:lnTo>
                <a:lnTo>
                  <a:pt x="12034150" y="5964626"/>
                </a:lnTo>
                <a:cubicBezTo>
                  <a:pt x="11969907" y="5971850"/>
                  <a:pt x="11906606" y="5982598"/>
                  <a:pt x="11844404" y="5996693"/>
                </a:cubicBezTo>
                <a:lnTo>
                  <a:pt x="11833169" y="5999892"/>
                </a:lnTo>
                <a:lnTo>
                  <a:pt x="11766615" y="6002260"/>
                </a:lnTo>
                <a:cubicBezTo>
                  <a:pt x="11567082" y="6014398"/>
                  <a:pt x="11228062" y="6078787"/>
                  <a:pt x="10679397" y="6450426"/>
                </a:cubicBezTo>
                <a:cubicBezTo>
                  <a:pt x="10523374" y="6554814"/>
                  <a:pt x="10368455" y="6658993"/>
                  <a:pt x="10183748" y="6775623"/>
                </a:cubicBezTo>
                <a:lnTo>
                  <a:pt x="10050738" y="6857999"/>
                </a:lnTo>
                <a:lnTo>
                  <a:pt x="5475199" y="6857999"/>
                </a:lnTo>
                <a:lnTo>
                  <a:pt x="5318960" y="6809499"/>
                </a:lnTo>
                <a:cubicBezTo>
                  <a:pt x="5130355" y="6749973"/>
                  <a:pt x="4947378" y="6689283"/>
                  <a:pt x="4810126" y="6634162"/>
                </a:cubicBezTo>
                <a:cubicBezTo>
                  <a:pt x="4584972" y="6547028"/>
                  <a:pt x="4535989" y="6515663"/>
                  <a:pt x="4264819" y="6389389"/>
                </a:cubicBezTo>
                <a:cubicBezTo>
                  <a:pt x="3993649" y="6263116"/>
                  <a:pt x="3540856" y="6021365"/>
                  <a:pt x="3183107" y="5876522"/>
                </a:cubicBezTo>
                <a:lnTo>
                  <a:pt x="3182852" y="5880105"/>
                </a:lnTo>
                <a:lnTo>
                  <a:pt x="3108556" y="5842466"/>
                </a:lnTo>
                <a:cubicBezTo>
                  <a:pt x="2810842" y="5707528"/>
                  <a:pt x="2476569" y="5601873"/>
                  <a:pt x="2116705" y="5532315"/>
                </a:cubicBezTo>
                <a:lnTo>
                  <a:pt x="1879456" y="5494405"/>
                </a:lnTo>
                <a:lnTo>
                  <a:pt x="1695776" y="5459683"/>
                </a:lnTo>
                <a:cubicBezTo>
                  <a:pt x="1628106" y="5448303"/>
                  <a:pt x="1559601" y="5438187"/>
                  <a:pt x="1490329" y="5429378"/>
                </a:cubicBezTo>
                <a:lnTo>
                  <a:pt x="1257447" y="5407290"/>
                </a:lnTo>
                <a:lnTo>
                  <a:pt x="1181475" y="5397480"/>
                </a:lnTo>
                <a:cubicBezTo>
                  <a:pt x="999043" y="5378696"/>
                  <a:pt x="811714" y="5368923"/>
                  <a:pt x="620712" y="5368923"/>
                </a:cubicBezTo>
                <a:cubicBezTo>
                  <a:pt x="503173" y="5368923"/>
                  <a:pt x="387024" y="5372624"/>
                  <a:pt x="272552" y="5379849"/>
                </a:cubicBezTo>
                <a:lnTo>
                  <a:pt x="0" y="54056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5292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dar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C0309DCB-D669-4510-944B-AF84487B681E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5955799 h 6857999"/>
              <a:gd name="connsiteX3" fmla="*/ 12034150 w 12191999"/>
              <a:gd name="connsiteY3" fmla="*/ 5964626 h 6857999"/>
              <a:gd name="connsiteX4" fmla="*/ 11844404 w 12191999"/>
              <a:gd name="connsiteY4" fmla="*/ 5996693 h 6857999"/>
              <a:gd name="connsiteX5" fmla="*/ 11833169 w 12191999"/>
              <a:gd name="connsiteY5" fmla="*/ 5999892 h 6857999"/>
              <a:gd name="connsiteX6" fmla="*/ 11766615 w 12191999"/>
              <a:gd name="connsiteY6" fmla="*/ 6002260 h 6857999"/>
              <a:gd name="connsiteX7" fmla="*/ 10679397 w 12191999"/>
              <a:gd name="connsiteY7" fmla="*/ 6450426 h 6857999"/>
              <a:gd name="connsiteX8" fmla="*/ 10183748 w 12191999"/>
              <a:gd name="connsiteY8" fmla="*/ 6775623 h 6857999"/>
              <a:gd name="connsiteX9" fmla="*/ 10050738 w 12191999"/>
              <a:gd name="connsiteY9" fmla="*/ 6857999 h 6857999"/>
              <a:gd name="connsiteX10" fmla="*/ 5475199 w 12191999"/>
              <a:gd name="connsiteY10" fmla="*/ 6857999 h 6857999"/>
              <a:gd name="connsiteX11" fmla="*/ 5318960 w 12191999"/>
              <a:gd name="connsiteY11" fmla="*/ 6809499 h 6857999"/>
              <a:gd name="connsiteX12" fmla="*/ 4810126 w 12191999"/>
              <a:gd name="connsiteY12" fmla="*/ 6634162 h 6857999"/>
              <a:gd name="connsiteX13" fmla="*/ 4264819 w 12191999"/>
              <a:gd name="connsiteY13" fmla="*/ 6389389 h 6857999"/>
              <a:gd name="connsiteX14" fmla="*/ 3183107 w 12191999"/>
              <a:gd name="connsiteY14" fmla="*/ 5876522 h 6857999"/>
              <a:gd name="connsiteX15" fmla="*/ 3182852 w 12191999"/>
              <a:gd name="connsiteY15" fmla="*/ 5880105 h 6857999"/>
              <a:gd name="connsiteX16" fmla="*/ 3108556 w 12191999"/>
              <a:gd name="connsiteY16" fmla="*/ 5842466 h 6857999"/>
              <a:gd name="connsiteX17" fmla="*/ 2116705 w 12191999"/>
              <a:gd name="connsiteY17" fmla="*/ 5532315 h 6857999"/>
              <a:gd name="connsiteX18" fmla="*/ 1879456 w 12191999"/>
              <a:gd name="connsiteY18" fmla="*/ 5494405 h 6857999"/>
              <a:gd name="connsiteX19" fmla="*/ 1695776 w 12191999"/>
              <a:gd name="connsiteY19" fmla="*/ 5459683 h 6857999"/>
              <a:gd name="connsiteX20" fmla="*/ 1490329 w 12191999"/>
              <a:gd name="connsiteY20" fmla="*/ 5429378 h 6857999"/>
              <a:gd name="connsiteX21" fmla="*/ 1257447 w 12191999"/>
              <a:gd name="connsiteY21" fmla="*/ 5407290 h 6857999"/>
              <a:gd name="connsiteX22" fmla="*/ 1181475 w 12191999"/>
              <a:gd name="connsiteY22" fmla="*/ 5397480 h 6857999"/>
              <a:gd name="connsiteX23" fmla="*/ 620712 w 12191999"/>
              <a:gd name="connsiteY23" fmla="*/ 5368923 h 6857999"/>
              <a:gd name="connsiteX24" fmla="*/ 272552 w 12191999"/>
              <a:gd name="connsiteY24" fmla="*/ 5379849 h 6857999"/>
              <a:gd name="connsiteX25" fmla="*/ 0 w 12191999"/>
              <a:gd name="connsiteY25" fmla="*/ 540569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12191999" y="0"/>
                </a:lnTo>
                <a:lnTo>
                  <a:pt x="12191999" y="5955799"/>
                </a:lnTo>
                <a:lnTo>
                  <a:pt x="12034150" y="5964626"/>
                </a:lnTo>
                <a:cubicBezTo>
                  <a:pt x="11969907" y="5971850"/>
                  <a:pt x="11906606" y="5982598"/>
                  <a:pt x="11844404" y="5996693"/>
                </a:cubicBezTo>
                <a:lnTo>
                  <a:pt x="11833169" y="5999892"/>
                </a:lnTo>
                <a:lnTo>
                  <a:pt x="11766615" y="6002260"/>
                </a:lnTo>
                <a:cubicBezTo>
                  <a:pt x="11567082" y="6014398"/>
                  <a:pt x="11228062" y="6078787"/>
                  <a:pt x="10679397" y="6450426"/>
                </a:cubicBezTo>
                <a:cubicBezTo>
                  <a:pt x="10523374" y="6554814"/>
                  <a:pt x="10368455" y="6658993"/>
                  <a:pt x="10183748" y="6775623"/>
                </a:cubicBezTo>
                <a:lnTo>
                  <a:pt x="10050738" y="6857999"/>
                </a:lnTo>
                <a:lnTo>
                  <a:pt x="5475199" y="6857999"/>
                </a:lnTo>
                <a:lnTo>
                  <a:pt x="5318960" y="6809499"/>
                </a:lnTo>
                <a:cubicBezTo>
                  <a:pt x="5130355" y="6749973"/>
                  <a:pt x="4947378" y="6689283"/>
                  <a:pt x="4810126" y="6634162"/>
                </a:cubicBezTo>
                <a:cubicBezTo>
                  <a:pt x="4584972" y="6547028"/>
                  <a:pt x="4535989" y="6515663"/>
                  <a:pt x="4264819" y="6389389"/>
                </a:cubicBezTo>
                <a:cubicBezTo>
                  <a:pt x="3993649" y="6263116"/>
                  <a:pt x="3540856" y="6021365"/>
                  <a:pt x="3183107" y="5876522"/>
                </a:cubicBezTo>
                <a:lnTo>
                  <a:pt x="3182852" y="5880105"/>
                </a:lnTo>
                <a:lnTo>
                  <a:pt x="3108556" y="5842466"/>
                </a:lnTo>
                <a:cubicBezTo>
                  <a:pt x="2810842" y="5707528"/>
                  <a:pt x="2476569" y="5601873"/>
                  <a:pt x="2116705" y="5532315"/>
                </a:cubicBezTo>
                <a:lnTo>
                  <a:pt x="1879456" y="5494405"/>
                </a:lnTo>
                <a:lnTo>
                  <a:pt x="1695776" y="5459683"/>
                </a:lnTo>
                <a:cubicBezTo>
                  <a:pt x="1628106" y="5448303"/>
                  <a:pt x="1559601" y="5438187"/>
                  <a:pt x="1490329" y="5429378"/>
                </a:cubicBezTo>
                <a:lnTo>
                  <a:pt x="1257447" y="5407290"/>
                </a:lnTo>
                <a:lnTo>
                  <a:pt x="1181475" y="5397480"/>
                </a:lnTo>
                <a:cubicBezTo>
                  <a:pt x="999043" y="5378696"/>
                  <a:pt x="811714" y="5368923"/>
                  <a:pt x="620712" y="5368923"/>
                </a:cubicBezTo>
                <a:cubicBezTo>
                  <a:pt x="503173" y="5368923"/>
                  <a:pt x="387024" y="5372624"/>
                  <a:pt x="272552" y="5379849"/>
                </a:cubicBezTo>
                <a:lnTo>
                  <a:pt x="0" y="54056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sv-S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16565AE-F7E7-4E1B-A99D-ECE227B7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222" y="977106"/>
            <a:ext cx="4667250" cy="6384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208F40-0918-454F-BD0E-2226D2912F7D}"/>
              </a:ext>
            </a:extLst>
          </p:cNvPr>
          <p:cNvSpPr>
            <a:spLocks noGrp="1" noChangeAspect="1"/>
          </p:cNvSpPr>
          <p:nvPr>
            <p:ph sz="half" idx="1"/>
          </p:nvPr>
        </p:nvSpPr>
        <p:spPr>
          <a:xfrm>
            <a:off x="1064222" y="1771650"/>
            <a:ext cx="4667250" cy="3297564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3302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23FA15A-52EE-4CB3-B3F8-082AE2D3961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5955799 h 6857999"/>
              <a:gd name="connsiteX3" fmla="*/ 12034150 w 12191999"/>
              <a:gd name="connsiteY3" fmla="*/ 5964626 h 6857999"/>
              <a:gd name="connsiteX4" fmla="*/ 11844404 w 12191999"/>
              <a:gd name="connsiteY4" fmla="*/ 5996693 h 6857999"/>
              <a:gd name="connsiteX5" fmla="*/ 11833169 w 12191999"/>
              <a:gd name="connsiteY5" fmla="*/ 5999892 h 6857999"/>
              <a:gd name="connsiteX6" fmla="*/ 11766615 w 12191999"/>
              <a:gd name="connsiteY6" fmla="*/ 6002260 h 6857999"/>
              <a:gd name="connsiteX7" fmla="*/ 10679397 w 12191999"/>
              <a:gd name="connsiteY7" fmla="*/ 6450426 h 6857999"/>
              <a:gd name="connsiteX8" fmla="*/ 10183748 w 12191999"/>
              <a:gd name="connsiteY8" fmla="*/ 6775623 h 6857999"/>
              <a:gd name="connsiteX9" fmla="*/ 10050738 w 12191999"/>
              <a:gd name="connsiteY9" fmla="*/ 6857999 h 6857999"/>
              <a:gd name="connsiteX10" fmla="*/ 5475199 w 12191999"/>
              <a:gd name="connsiteY10" fmla="*/ 6857999 h 6857999"/>
              <a:gd name="connsiteX11" fmla="*/ 5318960 w 12191999"/>
              <a:gd name="connsiteY11" fmla="*/ 6809499 h 6857999"/>
              <a:gd name="connsiteX12" fmla="*/ 4810126 w 12191999"/>
              <a:gd name="connsiteY12" fmla="*/ 6634162 h 6857999"/>
              <a:gd name="connsiteX13" fmla="*/ 4264819 w 12191999"/>
              <a:gd name="connsiteY13" fmla="*/ 6389389 h 6857999"/>
              <a:gd name="connsiteX14" fmla="*/ 3183107 w 12191999"/>
              <a:gd name="connsiteY14" fmla="*/ 5876522 h 6857999"/>
              <a:gd name="connsiteX15" fmla="*/ 3182852 w 12191999"/>
              <a:gd name="connsiteY15" fmla="*/ 5880105 h 6857999"/>
              <a:gd name="connsiteX16" fmla="*/ 3108556 w 12191999"/>
              <a:gd name="connsiteY16" fmla="*/ 5842466 h 6857999"/>
              <a:gd name="connsiteX17" fmla="*/ 2116705 w 12191999"/>
              <a:gd name="connsiteY17" fmla="*/ 5532315 h 6857999"/>
              <a:gd name="connsiteX18" fmla="*/ 1879456 w 12191999"/>
              <a:gd name="connsiteY18" fmla="*/ 5494405 h 6857999"/>
              <a:gd name="connsiteX19" fmla="*/ 1695776 w 12191999"/>
              <a:gd name="connsiteY19" fmla="*/ 5459683 h 6857999"/>
              <a:gd name="connsiteX20" fmla="*/ 1490329 w 12191999"/>
              <a:gd name="connsiteY20" fmla="*/ 5429378 h 6857999"/>
              <a:gd name="connsiteX21" fmla="*/ 1257447 w 12191999"/>
              <a:gd name="connsiteY21" fmla="*/ 5407290 h 6857999"/>
              <a:gd name="connsiteX22" fmla="*/ 1181475 w 12191999"/>
              <a:gd name="connsiteY22" fmla="*/ 5397480 h 6857999"/>
              <a:gd name="connsiteX23" fmla="*/ 620712 w 12191999"/>
              <a:gd name="connsiteY23" fmla="*/ 5368923 h 6857999"/>
              <a:gd name="connsiteX24" fmla="*/ 272552 w 12191999"/>
              <a:gd name="connsiteY24" fmla="*/ 5379849 h 6857999"/>
              <a:gd name="connsiteX25" fmla="*/ 0 w 12191999"/>
              <a:gd name="connsiteY25" fmla="*/ 540569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12191999" y="0"/>
                </a:lnTo>
                <a:lnTo>
                  <a:pt x="12191999" y="5955799"/>
                </a:lnTo>
                <a:lnTo>
                  <a:pt x="12034150" y="5964626"/>
                </a:lnTo>
                <a:cubicBezTo>
                  <a:pt x="11969907" y="5971850"/>
                  <a:pt x="11906606" y="5982598"/>
                  <a:pt x="11844404" y="5996693"/>
                </a:cubicBezTo>
                <a:lnTo>
                  <a:pt x="11833169" y="5999892"/>
                </a:lnTo>
                <a:lnTo>
                  <a:pt x="11766615" y="6002260"/>
                </a:lnTo>
                <a:cubicBezTo>
                  <a:pt x="11567082" y="6014398"/>
                  <a:pt x="11228062" y="6078787"/>
                  <a:pt x="10679397" y="6450426"/>
                </a:cubicBezTo>
                <a:cubicBezTo>
                  <a:pt x="10523374" y="6554814"/>
                  <a:pt x="10368455" y="6658993"/>
                  <a:pt x="10183748" y="6775623"/>
                </a:cubicBezTo>
                <a:lnTo>
                  <a:pt x="10050738" y="6857999"/>
                </a:lnTo>
                <a:lnTo>
                  <a:pt x="5475199" y="6857999"/>
                </a:lnTo>
                <a:lnTo>
                  <a:pt x="5318960" y="6809499"/>
                </a:lnTo>
                <a:cubicBezTo>
                  <a:pt x="5130355" y="6749973"/>
                  <a:pt x="4947378" y="6689283"/>
                  <a:pt x="4810126" y="6634162"/>
                </a:cubicBezTo>
                <a:cubicBezTo>
                  <a:pt x="4584972" y="6547028"/>
                  <a:pt x="4535989" y="6515663"/>
                  <a:pt x="4264819" y="6389389"/>
                </a:cubicBezTo>
                <a:cubicBezTo>
                  <a:pt x="3993649" y="6263116"/>
                  <a:pt x="3540856" y="6021365"/>
                  <a:pt x="3183107" y="5876522"/>
                </a:cubicBezTo>
                <a:lnTo>
                  <a:pt x="3182852" y="5880105"/>
                </a:lnTo>
                <a:lnTo>
                  <a:pt x="3108556" y="5842466"/>
                </a:lnTo>
                <a:cubicBezTo>
                  <a:pt x="2810842" y="5707528"/>
                  <a:pt x="2476569" y="5601873"/>
                  <a:pt x="2116705" y="5532315"/>
                </a:cubicBezTo>
                <a:lnTo>
                  <a:pt x="1879456" y="5494405"/>
                </a:lnTo>
                <a:lnTo>
                  <a:pt x="1695776" y="5459683"/>
                </a:lnTo>
                <a:cubicBezTo>
                  <a:pt x="1628106" y="5448303"/>
                  <a:pt x="1559601" y="5438187"/>
                  <a:pt x="1490329" y="5429378"/>
                </a:cubicBezTo>
                <a:lnTo>
                  <a:pt x="1257447" y="5407290"/>
                </a:lnTo>
                <a:lnTo>
                  <a:pt x="1181475" y="5397480"/>
                </a:lnTo>
                <a:cubicBezTo>
                  <a:pt x="999043" y="5378696"/>
                  <a:pt x="811714" y="5368923"/>
                  <a:pt x="620712" y="5368923"/>
                </a:cubicBezTo>
                <a:cubicBezTo>
                  <a:pt x="503173" y="5368923"/>
                  <a:pt x="387024" y="5372624"/>
                  <a:pt x="272552" y="5379849"/>
                </a:cubicBezTo>
                <a:lnTo>
                  <a:pt x="0" y="54056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sv-S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FD5622-E9E5-4EAB-8654-23BA58A64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222" y="977106"/>
            <a:ext cx="4667250" cy="6384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E1447D-E5F8-41D2-9752-747EF9F8319C}"/>
              </a:ext>
            </a:extLst>
          </p:cNvPr>
          <p:cNvSpPr>
            <a:spLocks noGrp="1" noChangeAspect="1"/>
          </p:cNvSpPr>
          <p:nvPr>
            <p:ph sz="half" idx="1"/>
          </p:nvPr>
        </p:nvSpPr>
        <p:spPr>
          <a:xfrm>
            <a:off x="1064222" y="1771650"/>
            <a:ext cx="4667250" cy="3297564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2560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double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23FA15A-52EE-4CB3-B3F8-082AE2D3961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5955799 h 6857999"/>
              <a:gd name="connsiteX3" fmla="*/ 12034150 w 12191999"/>
              <a:gd name="connsiteY3" fmla="*/ 5964626 h 6857999"/>
              <a:gd name="connsiteX4" fmla="*/ 11844404 w 12191999"/>
              <a:gd name="connsiteY4" fmla="*/ 5996693 h 6857999"/>
              <a:gd name="connsiteX5" fmla="*/ 11833169 w 12191999"/>
              <a:gd name="connsiteY5" fmla="*/ 5999892 h 6857999"/>
              <a:gd name="connsiteX6" fmla="*/ 11766615 w 12191999"/>
              <a:gd name="connsiteY6" fmla="*/ 6002260 h 6857999"/>
              <a:gd name="connsiteX7" fmla="*/ 10679397 w 12191999"/>
              <a:gd name="connsiteY7" fmla="*/ 6450426 h 6857999"/>
              <a:gd name="connsiteX8" fmla="*/ 10183748 w 12191999"/>
              <a:gd name="connsiteY8" fmla="*/ 6775623 h 6857999"/>
              <a:gd name="connsiteX9" fmla="*/ 10050738 w 12191999"/>
              <a:gd name="connsiteY9" fmla="*/ 6857999 h 6857999"/>
              <a:gd name="connsiteX10" fmla="*/ 5475199 w 12191999"/>
              <a:gd name="connsiteY10" fmla="*/ 6857999 h 6857999"/>
              <a:gd name="connsiteX11" fmla="*/ 5318960 w 12191999"/>
              <a:gd name="connsiteY11" fmla="*/ 6809499 h 6857999"/>
              <a:gd name="connsiteX12" fmla="*/ 4810126 w 12191999"/>
              <a:gd name="connsiteY12" fmla="*/ 6634162 h 6857999"/>
              <a:gd name="connsiteX13" fmla="*/ 4264819 w 12191999"/>
              <a:gd name="connsiteY13" fmla="*/ 6389389 h 6857999"/>
              <a:gd name="connsiteX14" fmla="*/ 3183107 w 12191999"/>
              <a:gd name="connsiteY14" fmla="*/ 5876522 h 6857999"/>
              <a:gd name="connsiteX15" fmla="*/ 3182852 w 12191999"/>
              <a:gd name="connsiteY15" fmla="*/ 5880105 h 6857999"/>
              <a:gd name="connsiteX16" fmla="*/ 3108556 w 12191999"/>
              <a:gd name="connsiteY16" fmla="*/ 5842466 h 6857999"/>
              <a:gd name="connsiteX17" fmla="*/ 2116705 w 12191999"/>
              <a:gd name="connsiteY17" fmla="*/ 5532315 h 6857999"/>
              <a:gd name="connsiteX18" fmla="*/ 1879456 w 12191999"/>
              <a:gd name="connsiteY18" fmla="*/ 5494405 h 6857999"/>
              <a:gd name="connsiteX19" fmla="*/ 1695776 w 12191999"/>
              <a:gd name="connsiteY19" fmla="*/ 5459683 h 6857999"/>
              <a:gd name="connsiteX20" fmla="*/ 1490329 w 12191999"/>
              <a:gd name="connsiteY20" fmla="*/ 5429378 h 6857999"/>
              <a:gd name="connsiteX21" fmla="*/ 1257447 w 12191999"/>
              <a:gd name="connsiteY21" fmla="*/ 5407290 h 6857999"/>
              <a:gd name="connsiteX22" fmla="*/ 1181475 w 12191999"/>
              <a:gd name="connsiteY22" fmla="*/ 5397480 h 6857999"/>
              <a:gd name="connsiteX23" fmla="*/ 620712 w 12191999"/>
              <a:gd name="connsiteY23" fmla="*/ 5368923 h 6857999"/>
              <a:gd name="connsiteX24" fmla="*/ 272552 w 12191999"/>
              <a:gd name="connsiteY24" fmla="*/ 5379849 h 6857999"/>
              <a:gd name="connsiteX25" fmla="*/ 0 w 12191999"/>
              <a:gd name="connsiteY25" fmla="*/ 540569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12191999" y="0"/>
                </a:lnTo>
                <a:lnTo>
                  <a:pt x="12191999" y="5955799"/>
                </a:lnTo>
                <a:lnTo>
                  <a:pt x="12034150" y="5964626"/>
                </a:lnTo>
                <a:cubicBezTo>
                  <a:pt x="11969907" y="5971850"/>
                  <a:pt x="11906606" y="5982598"/>
                  <a:pt x="11844404" y="5996693"/>
                </a:cubicBezTo>
                <a:lnTo>
                  <a:pt x="11833169" y="5999892"/>
                </a:lnTo>
                <a:lnTo>
                  <a:pt x="11766615" y="6002260"/>
                </a:lnTo>
                <a:cubicBezTo>
                  <a:pt x="11567082" y="6014398"/>
                  <a:pt x="11228062" y="6078787"/>
                  <a:pt x="10679397" y="6450426"/>
                </a:cubicBezTo>
                <a:cubicBezTo>
                  <a:pt x="10523374" y="6554814"/>
                  <a:pt x="10368455" y="6658993"/>
                  <a:pt x="10183748" y="6775623"/>
                </a:cubicBezTo>
                <a:lnTo>
                  <a:pt x="10050738" y="6857999"/>
                </a:lnTo>
                <a:lnTo>
                  <a:pt x="5475199" y="6857999"/>
                </a:lnTo>
                <a:lnTo>
                  <a:pt x="5318960" y="6809499"/>
                </a:lnTo>
                <a:cubicBezTo>
                  <a:pt x="5130355" y="6749973"/>
                  <a:pt x="4947378" y="6689283"/>
                  <a:pt x="4810126" y="6634162"/>
                </a:cubicBezTo>
                <a:cubicBezTo>
                  <a:pt x="4584972" y="6547028"/>
                  <a:pt x="4535989" y="6515663"/>
                  <a:pt x="4264819" y="6389389"/>
                </a:cubicBezTo>
                <a:cubicBezTo>
                  <a:pt x="3993649" y="6263116"/>
                  <a:pt x="3540856" y="6021365"/>
                  <a:pt x="3183107" y="5876522"/>
                </a:cubicBezTo>
                <a:lnTo>
                  <a:pt x="3182852" y="5880105"/>
                </a:lnTo>
                <a:lnTo>
                  <a:pt x="3108556" y="5842466"/>
                </a:lnTo>
                <a:cubicBezTo>
                  <a:pt x="2810842" y="5707528"/>
                  <a:pt x="2476569" y="5601873"/>
                  <a:pt x="2116705" y="5532315"/>
                </a:cubicBezTo>
                <a:lnTo>
                  <a:pt x="1879456" y="5494405"/>
                </a:lnTo>
                <a:lnTo>
                  <a:pt x="1695776" y="5459683"/>
                </a:lnTo>
                <a:cubicBezTo>
                  <a:pt x="1628106" y="5448303"/>
                  <a:pt x="1559601" y="5438187"/>
                  <a:pt x="1490329" y="5429378"/>
                </a:cubicBezTo>
                <a:lnTo>
                  <a:pt x="1257447" y="5407290"/>
                </a:lnTo>
                <a:lnTo>
                  <a:pt x="1181475" y="5397480"/>
                </a:lnTo>
                <a:cubicBezTo>
                  <a:pt x="999043" y="5378696"/>
                  <a:pt x="811714" y="5368923"/>
                  <a:pt x="620712" y="5368923"/>
                </a:cubicBezTo>
                <a:cubicBezTo>
                  <a:pt x="503173" y="5368923"/>
                  <a:pt x="387024" y="5372624"/>
                  <a:pt x="272552" y="5379849"/>
                </a:cubicBezTo>
                <a:lnTo>
                  <a:pt x="0" y="54056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sv-SE"/>
          </a:p>
        </p:txBody>
      </p:sp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98D8834C-E1F5-4161-921F-0BAAD50921B0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 rot="16200000">
            <a:off x="5217591" y="-5247436"/>
            <a:ext cx="1754726" cy="12238700"/>
          </a:xfrm>
          <a:custGeom>
            <a:avLst/>
            <a:gdLst>
              <a:gd name="connsiteX0" fmla="*/ 0 w 6869088"/>
              <a:gd name="connsiteY0" fmla="*/ 6134097 h 6134097"/>
              <a:gd name="connsiteX1" fmla="*/ 0 w 6869088"/>
              <a:gd name="connsiteY1" fmla="*/ 0 h 6134097"/>
              <a:gd name="connsiteX2" fmla="*/ 6869088 w 6869088"/>
              <a:gd name="connsiteY2" fmla="*/ 6134097 h 6134097"/>
              <a:gd name="connsiteX3" fmla="*/ 0 w 6869088"/>
              <a:gd name="connsiteY3" fmla="*/ 6134097 h 6134097"/>
              <a:gd name="connsiteX0" fmla="*/ 0 w 6869088"/>
              <a:gd name="connsiteY0" fmla="*/ 6843013 h 6843013"/>
              <a:gd name="connsiteX1" fmla="*/ 6863140 w 6869088"/>
              <a:gd name="connsiteY1" fmla="*/ 0 h 6843013"/>
              <a:gd name="connsiteX2" fmla="*/ 6869088 w 6869088"/>
              <a:gd name="connsiteY2" fmla="*/ 6843013 h 6843013"/>
              <a:gd name="connsiteX3" fmla="*/ 0 w 6869088"/>
              <a:gd name="connsiteY3" fmla="*/ 6843013 h 6843013"/>
              <a:gd name="connsiteX0" fmla="*/ 0 w 6863448"/>
              <a:gd name="connsiteY0" fmla="*/ 6843013 h 12216398"/>
              <a:gd name="connsiteX1" fmla="*/ 6863140 w 6863448"/>
              <a:gd name="connsiteY1" fmla="*/ 0 h 12216398"/>
              <a:gd name="connsiteX2" fmla="*/ 6858814 w 6863448"/>
              <a:gd name="connsiteY2" fmla="*/ 12216398 h 12216398"/>
              <a:gd name="connsiteX3" fmla="*/ 0 w 6863448"/>
              <a:gd name="connsiteY3" fmla="*/ 6843013 h 12216398"/>
              <a:gd name="connsiteX0" fmla="*/ 0 w 1253758"/>
              <a:gd name="connsiteY0" fmla="*/ 6164919 h 12216398"/>
              <a:gd name="connsiteX1" fmla="*/ 1253450 w 1253758"/>
              <a:gd name="connsiteY1" fmla="*/ 0 h 12216398"/>
              <a:gd name="connsiteX2" fmla="*/ 1249124 w 1253758"/>
              <a:gd name="connsiteY2" fmla="*/ 12216398 h 12216398"/>
              <a:gd name="connsiteX3" fmla="*/ 0 w 1253758"/>
              <a:gd name="connsiteY3" fmla="*/ 6164919 h 12216398"/>
              <a:gd name="connsiteX0" fmla="*/ 0 w 1294854"/>
              <a:gd name="connsiteY0" fmla="*/ 6144371 h 12216398"/>
              <a:gd name="connsiteX1" fmla="*/ 1294546 w 1294854"/>
              <a:gd name="connsiteY1" fmla="*/ 0 h 12216398"/>
              <a:gd name="connsiteX2" fmla="*/ 1290220 w 1294854"/>
              <a:gd name="connsiteY2" fmla="*/ 12216398 h 12216398"/>
              <a:gd name="connsiteX3" fmla="*/ 0 w 1294854"/>
              <a:gd name="connsiteY3" fmla="*/ 6144371 h 12216398"/>
              <a:gd name="connsiteX0" fmla="*/ 0 w 1294854"/>
              <a:gd name="connsiteY0" fmla="*/ 6144371 h 12216398"/>
              <a:gd name="connsiteX1" fmla="*/ 1036643 w 1294854"/>
              <a:gd name="connsiteY1" fmla="*/ 1280768 h 12216398"/>
              <a:gd name="connsiteX2" fmla="*/ 1294546 w 1294854"/>
              <a:gd name="connsiteY2" fmla="*/ 0 h 12216398"/>
              <a:gd name="connsiteX3" fmla="*/ 1290220 w 1294854"/>
              <a:gd name="connsiteY3" fmla="*/ 12216398 h 12216398"/>
              <a:gd name="connsiteX4" fmla="*/ 0 w 1294854"/>
              <a:gd name="connsiteY4" fmla="*/ 6144371 h 12216398"/>
              <a:gd name="connsiteX0" fmla="*/ 360976 w 1655830"/>
              <a:gd name="connsiteY0" fmla="*/ 6144371 h 12216398"/>
              <a:gd name="connsiteX1" fmla="*/ 0 w 1655830"/>
              <a:gd name="connsiteY1" fmla="*/ 24397 h 12216398"/>
              <a:gd name="connsiteX2" fmla="*/ 1655522 w 1655830"/>
              <a:gd name="connsiteY2" fmla="*/ 0 h 12216398"/>
              <a:gd name="connsiteX3" fmla="*/ 1651196 w 1655830"/>
              <a:gd name="connsiteY3" fmla="*/ 12216398 h 12216398"/>
              <a:gd name="connsiteX4" fmla="*/ 360976 w 1655830"/>
              <a:gd name="connsiteY4" fmla="*/ 6144371 h 12216398"/>
              <a:gd name="connsiteX0" fmla="*/ 414784 w 1709638"/>
              <a:gd name="connsiteY0" fmla="*/ 6144371 h 12216398"/>
              <a:gd name="connsiteX1" fmla="*/ 53808 w 1709638"/>
              <a:gd name="connsiteY1" fmla="*/ 24397 h 12216398"/>
              <a:gd name="connsiteX2" fmla="*/ 1709330 w 1709638"/>
              <a:gd name="connsiteY2" fmla="*/ 0 h 12216398"/>
              <a:gd name="connsiteX3" fmla="*/ 1705004 w 1709638"/>
              <a:gd name="connsiteY3" fmla="*/ 12216398 h 12216398"/>
              <a:gd name="connsiteX4" fmla="*/ 414784 w 1709638"/>
              <a:gd name="connsiteY4" fmla="*/ 6144371 h 12216398"/>
              <a:gd name="connsiteX0" fmla="*/ 456019 w 1750873"/>
              <a:gd name="connsiteY0" fmla="*/ 6144371 h 12216398"/>
              <a:gd name="connsiteX1" fmla="*/ 95043 w 1750873"/>
              <a:gd name="connsiteY1" fmla="*/ 24397 h 12216398"/>
              <a:gd name="connsiteX2" fmla="*/ 1750565 w 1750873"/>
              <a:gd name="connsiteY2" fmla="*/ 0 h 12216398"/>
              <a:gd name="connsiteX3" fmla="*/ 1746239 w 1750873"/>
              <a:gd name="connsiteY3" fmla="*/ 12216398 h 12216398"/>
              <a:gd name="connsiteX4" fmla="*/ 456019 w 1750873"/>
              <a:gd name="connsiteY4" fmla="*/ 6144371 h 12216398"/>
              <a:gd name="connsiteX0" fmla="*/ 456019 w 1750873"/>
              <a:gd name="connsiteY0" fmla="*/ 6144371 h 12216398"/>
              <a:gd name="connsiteX1" fmla="*/ 95043 w 1750873"/>
              <a:gd name="connsiteY1" fmla="*/ 24397 h 12216398"/>
              <a:gd name="connsiteX2" fmla="*/ 1750565 w 1750873"/>
              <a:gd name="connsiteY2" fmla="*/ 0 h 12216398"/>
              <a:gd name="connsiteX3" fmla="*/ 1746239 w 1750873"/>
              <a:gd name="connsiteY3" fmla="*/ 12216398 h 12216398"/>
              <a:gd name="connsiteX4" fmla="*/ 1559569 w 1750873"/>
              <a:gd name="connsiteY4" fmla="*/ 11331735 h 12216398"/>
              <a:gd name="connsiteX5" fmla="*/ 456019 w 1750873"/>
              <a:gd name="connsiteY5" fmla="*/ 6144371 h 12216398"/>
              <a:gd name="connsiteX0" fmla="*/ 456019 w 1750873"/>
              <a:gd name="connsiteY0" fmla="*/ 6144371 h 12223835"/>
              <a:gd name="connsiteX1" fmla="*/ 95043 w 1750873"/>
              <a:gd name="connsiteY1" fmla="*/ 24397 h 12223835"/>
              <a:gd name="connsiteX2" fmla="*/ 1750565 w 1750873"/>
              <a:gd name="connsiteY2" fmla="*/ 0 h 12223835"/>
              <a:gd name="connsiteX3" fmla="*/ 1746239 w 1750873"/>
              <a:gd name="connsiteY3" fmla="*/ 12216398 h 12223835"/>
              <a:gd name="connsiteX4" fmla="*/ 1098652 w 1750873"/>
              <a:gd name="connsiteY4" fmla="*/ 12223835 h 12223835"/>
              <a:gd name="connsiteX5" fmla="*/ 456019 w 1750873"/>
              <a:gd name="connsiteY5" fmla="*/ 6144371 h 12223835"/>
              <a:gd name="connsiteX0" fmla="*/ 456019 w 1750873"/>
              <a:gd name="connsiteY0" fmla="*/ 6144371 h 12238700"/>
              <a:gd name="connsiteX1" fmla="*/ 95043 w 1750873"/>
              <a:gd name="connsiteY1" fmla="*/ 24397 h 12238700"/>
              <a:gd name="connsiteX2" fmla="*/ 1750565 w 1750873"/>
              <a:gd name="connsiteY2" fmla="*/ 0 h 12238700"/>
              <a:gd name="connsiteX3" fmla="*/ 1746239 w 1750873"/>
              <a:gd name="connsiteY3" fmla="*/ 12238700 h 12238700"/>
              <a:gd name="connsiteX4" fmla="*/ 1098652 w 1750873"/>
              <a:gd name="connsiteY4" fmla="*/ 12223835 h 12238700"/>
              <a:gd name="connsiteX5" fmla="*/ 456019 w 1750873"/>
              <a:gd name="connsiteY5" fmla="*/ 6144371 h 12238700"/>
              <a:gd name="connsiteX0" fmla="*/ 456019 w 1750873"/>
              <a:gd name="connsiteY0" fmla="*/ 6144371 h 12238700"/>
              <a:gd name="connsiteX1" fmla="*/ 95043 w 1750873"/>
              <a:gd name="connsiteY1" fmla="*/ 24397 h 12238700"/>
              <a:gd name="connsiteX2" fmla="*/ 1750565 w 1750873"/>
              <a:gd name="connsiteY2" fmla="*/ 0 h 12238700"/>
              <a:gd name="connsiteX3" fmla="*/ 1746239 w 1750873"/>
              <a:gd name="connsiteY3" fmla="*/ 12238700 h 12238700"/>
              <a:gd name="connsiteX4" fmla="*/ 1098652 w 1750873"/>
              <a:gd name="connsiteY4" fmla="*/ 12223835 h 12238700"/>
              <a:gd name="connsiteX5" fmla="*/ 456019 w 1750873"/>
              <a:gd name="connsiteY5" fmla="*/ 6144371 h 12238700"/>
              <a:gd name="connsiteX0" fmla="*/ 456019 w 1750873"/>
              <a:gd name="connsiteY0" fmla="*/ 6144371 h 12238700"/>
              <a:gd name="connsiteX1" fmla="*/ 95043 w 1750873"/>
              <a:gd name="connsiteY1" fmla="*/ 24397 h 12238700"/>
              <a:gd name="connsiteX2" fmla="*/ 1750565 w 1750873"/>
              <a:gd name="connsiteY2" fmla="*/ 0 h 12238700"/>
              <a:gd name="connsiteX3" fmla="*/ 1746239 w 1750873"/>
              <a:gd name="connsiteY3" fmla="*/ 12238700 h 12238700"/>
              <a:gd name="connsiteX4" fmla="*/ 1098652 w 1750873"/>
              <a:gd name="connsiteY4" fmla="*/ 12223835 h 12238700"/>
              <a:gd name="connsiteX5" fmla="*/ 456019 w 1750873"/>
              <a:gd name="connsiteY5" fmla="*/ 6144371 h 12238700"/>
              <a:gd name="connsiteX0" fmla="*/ 456019 w 1750873"/>
              <a:gd name="connsiteY0" fmla="*/ 6144371 h 12238700"/>
              <a:gd name="connsiteX1" fmla="*/ 95043 w 1750873"/>
              <a:gd name="connsiteY1" fmla="*/ 24397 h 12238700"/>
              <a:gd name="connsiteX2" fmla="*/ 1750565 w 1750873"/>
              <a:gd name="connsiteY2" fmla="*/ 0 h 12238700"/>
              <a:gd name="connsiteX3" fmla="*/ 1746239 w 1750873"/>
              <a:gd name="connsiteY3" fmla="*/ 12238700 h 12238700"/>
              <a:gd name="connsiteX4" fmla="*/ 1098652 w 1750873"/>
              <a:gd name="connsiteY4" fmla="*/ 12223835 h 12238700"/>
              <a:gd name="connsiteX5" fmla="*/ 456019 w 1750873"/>
              <a:gd name="connsiteY5" fmla="*/ 6144371 h 12238700"/>
              <a:gd name="connsiteX0" fmla="*/ 456019 w 1750873"/>
              <a:gd name="connsiteY0" fmla="*/ 6144371 h 12238700"/>
              <a:gd name="connsiteX1" fmla="*/ 95043 w 1750873"/>
              <a:gd name="connsiteY1" fmla="*/ 24397 h 12238700"/>
              <a:gd name="connsiteX2" fmla="*/ 1750565 w 1750873"/>
              <a:gd name="connsiteY2" fmla="*/ 0 h 12238700"/>
              <a:gd name="connsiteX3" fmla="*/ 1746239 w 1750873"/>
              <a:gd name="connsiteY3" fmla="*/ 12238700 h 12238700"/>
              <a:gd name="connsiteX4" fmla="*/ 1098652 w 1750873"/>
              <a:gd name="connsiteY4" fmla="*/ 12223835 h 12238700"/>
              <a:gd name="connsiteX5" fmla="*/ 456019 w 1750873"/>
              <a:gd name="connsiteY5" fmla="*/ 6144371 h 12238700"/>
              <a:gd name="connsiteX0" fmla="*/ 456019 w 1750873"/>
              <a:gd name="connsiteY0" fmla="*/ 6144371 h 12238700"/>
              <a:gd name="connsiteX1" fmla="*/ 95043 w 1750873"/>
              <a:gd name="connsiteY1" fmla="*/ 24397 h 12238700"/>
              <a:gd name="connsiteX2" fmla="*/ 1750565 w 1750873"/>
              <a:gd name="connsiteY2" fmla="*/ 0 h 12238700"/>
              <a:gd name="connsiteX3" fmla="*/ 1746239 w 1750873"/>
              <a:gd name="connsiteY3" fmla="*/ 12238700 h 12238700"/>
              <a:gd name="connsiteX4" fmla="*/ 1098652 w 1750873"/>
              <a:gd name="connsiteY4" fmla="*/ 12223835 h 12238700"/>
              <a:gd name="connsiteX5" fmla="*/ 456019 w 1750873"/>
              <a:gd name="connsiteY5" fmla="*/ 6144371 h 12238700"/>
              <a:gd name="connsiteX0" fmla="*/ 456019 w 1750873"/>
              <a:gd name="connsiteY0" fmla="*/ 6144371 h 12238700"/>
              <a:gd name="connsiteX1" fmla="*/ 95043 w 1750873"/>
              <a:gd name="connsiteY1" fmla="*/ 24397 h 12238700"/>
              <a:gd name="connsiteX2" fmla="*/ 1750565 w 1750873"/>
              <a:gd name="connsiteY2" fmla="*/ 0 h 12238700"/>
              <a:gd name="connsiteX3" fmla="*/ 1746239 w 1750873"/>
              <a:gd name="connsiteY3" fmla="*/ 12238700 h 12238700"/>
              <a:gd name="connsiteX4" fmla="*/ 1098652 w 1750873"/>
              <a:gd name="connsiteY4" fmla="*/ 12223835 h 12238700"/>
              <a:gd name="connsiteX5" fmla="*/ 456019 w 1750873"/>
              <a:gd name="connsiteY5" fmla="*/ 6144371 h 12238700"/>
              <a:gd name="connsiteX0" fmla="*/ 456019 w 1750873"/>
              <a:gd name="connsiteY0" fmla="*/ 6144371 h 12238700"/>
              <a:gd name="connsiteX1" fmla="*/ 95043 w 1750873"/>
              <a:gd name="connsiteY1" fmla="*/ 24397 h 12238700"/>
              <a:gd name="connsiteX2" fmla="*/ 1750565 w 1750873"/>
              <a:gd name="connsiteY2" fmla="*/ 0 h 12238700"/>
              <a:gd name="connsiteX3" fmla="*/ 1746239 w 1750873"/>
              <a:gd name="connsiteY3" fmla="*/ 12238700 h 12238700"/>
              <a:gd name="connsiteX4" fmla="*/ 1098652 w 1750873"/>
              <a:gd name="connsiteY4" fmla="*/ 12223835 h 12238700"/>
              <a:gd name="connsiteX5" fmla="*/ 456019 w 1750873"/>
              <a:gd name="connsiteY5" fmla="*/ 6144371 h 12238700"/>
              <a:gd name="connsiteX0" fmla="*/ 456019 w 1750873"/>
              <a:gd name="connsiteY0" fmla="*/ 6144371 h 12238700"/>
              <a:gd name="connsiteX1" fmla="*/ 95043 w 1750873"/>
              <a:gd name="connsiteY1" fmla="*/ 24397 h 12238700"/>
              <a:gd name="connsiteX2" fmla="*/ 1750565 w 1750873"/>
              <a:gd name="connsiteY2" fmla="*/ 0 h 12238700"/>
              <a:gd name="connsiteX3" fmla="*/ 1746239 w 1750873"/>
              <a:gd name="connsiteY3" fmla="*/ 12238700 h 12238700"/>
              <a:gd name="connsiteX4" fmla="*/ 1098652 w 1750873"/>
              <a:gd name="connsiteY4" fmla="*/ 12223835 h 12238700"/>
              <a:gd name="connsiteX5" fmla="*/ 456019 w 1750873"/>
              <a:gd name="connsiteY5" fmla="*/ 6144371 h 12238700"/>
              <a:gd name="connsiteX0" fmla="*/ 456019 w 1750873"/>
              <a:gd name="connsiteY0" fmla="*/ 6144371 h 12238700"/>
              <a:gd name="connsiteX1" fmla="*/ 95043 w 1750873"/>
              <a:gd name="connsiteY1" fmla="*/ 24397 h 12238700"/>
              <a:gd name="connsiteX2" fmla="*/ 1750565 w 1750873"/>
              <a:gd name="connsiteY2" fmla="*/ 0 h 12238700"/>
              <a:gd name="connsiteX3" fmla="*/ 1746239 w 1750873"/>
              <a:gd name="connsiteY3" fmla="*/ 12238700 h 12238700"/>
              <a:gd name="connsiteX4" fmla="*/ 1098652 w 1750873"/>
              <a:gd name="connsiteY4" fmla="*/ 12223835 h 12238700"/>
              <a:gd name="connsiteX5" fmla="*/ 456019 w 1750873"/>
              <a:gd name="connsiteY5" fmla="*/ 6144371 h 12238700"/>
              <a:gd name="connsiteX0" fmla="*/ 413845 w 1708699"/>
              <a:gd name="connsiteY0" fmla="*/ 6144371 h 12238700"/>
              <a:gd name="connsiteX1" fmla="*/ 52869 w 1708699"/>
              <a:gd name="connsiteY1" fmla="*/ 24397 h 12238700"/>
              <a:gd name="connsiteX2" fmla="*/ 1708391 w 1708699"/>
              <a:gd name="connsiteY2" fmla="*/ 0 h 12238700"/>
              <a:gd name="connsiteX3" fmla="*/ 1704065 w 1708699"/>
              <a:gd name="connsiteY3" fmla="*/ 12238700 h 12238700"/>
              <a:gd name="connsiteX4" fmla="*/ 1056478 w 1708699"/>
              <a:gd name="connsiteY4" fmla="*/ 12223835 h 12238700"/>
              <a:gd name="connsiteX5" fmla="*/ 413845 w 1708699"/>
              <a:gd name="connsiteY5" fmla="*/ 6144371 h 12238700"/>
              <a:gd name="connsiteX0" fmla="*/ 443943 w 1738797"/>
              <a:gd name="connsiteY0" fmla="*/ 6144371 h 12238700"/>
              <a:gd name="connsiteX1" fmla="*/ 82967 w 1738797"/>
              <a:gd name="connsiteY1" fmla="*/ 24397 h 12238700"/>
              <a:gd name="connsiteX2" fmla="*/ 1738489 w 1738797"/>
              <a:gd name="connsiteY2" fmla="*/ 0 h 12238700"/>
              <a:gd name="connsiteX3" fmla="*/ 1734163 w 1738797"/>
              <a:gd name="connsiteY3" fmla="*/ 12238700 h 12238700"/>
              <a:gd name="connsiteX4" fmla="*/ 1086576 w 1738797"/>
              <a:gd name="connsiteY4" fmla="*/ 12223835 h 12238700"/>
              <a:gd name="connsiteX5" fmla="*/ 443943 w 1738797"/>
              <a:gd name="connsiteY5" fmla="*/ 6144371 h 12238700"/>
              <a:gd name="connsiteX0" fmla="*/ 443943 w 1738797"/>
              <a:gd name="connsiteY0" fmla="*/ 6144371 h 12238700"/>
              <a:gd name="connsiteX1" fmla="*/ 82967 w 1738797"/>
              <a:gd name="connsiteY1" fmla="*/ 24397 h 12238700"/>
              <a:gd name="connsiteX2" fmla="*/ 1738489 w 1738797"/>
              <a:gd name="connsiteY2" fmla="*/ 0 h 12238700"/>
              <a:gd name="connsiteX3" fmla="*/ 1734163 w 1738797"/>
              <a:gd name="connsiteY3" fmla="*/ 12238700 h 12238700"/>
              <a:gd name="connsiteX4" fmla="*/ 1086576 w 1738797"/>
              <a:gd name="connsiteY4" fmla="*/ 12223835 h 12238700"/>
              <a:gd name="connsiteX5" fmla="*/ 443943 w 1738797"/>
              <a:gd name="connsiteY5" fmla="*/ 6144371 h 12238700"/>
              <a:gd name="connsiteX0" fmla="*/ 443943 w 1738797"/>
              <a:gd name="connsiteY0" fmla="*/ 6144371 h 12238700"/>
              <a:gd name="connsiteX1" fmla="*/ 82967 w 1738797"/>
              <a:gd name="connsiteY1" fmla="*/ 24397 h 12238700"/>
              <a:gd name="connsiteX2" fmla="*/ 1738489 w 1738797"/>
              <a:gd name="connsiteY2" fmla="*/ 0 h 12238700"/>
              <a:gd name="connsiteX3" fmla="*/ 1734163 w 1738797"/>
              <a:gd name="connsiteY3" fmla="*/ 12238700 h 12238700"/>
              <a:gd name="connsiteX4" fmla="*/ 1086576 w 1738797"/>
              <a:gd name="connsiteY4" fmla="*/ 12223835 h 12238700"/>
              <a:gd name="connsiteX5" fmla="*/ 443943 w 1738797"/>
              <a:gd name="connsiteY5" fmla="*/ 6144371 h 12238700"/>
              <a:gd name="connsiteX0" fmla="*/ 443943 w 1738797"/>
              <a:gd name="connsiteY0" fmla="*/ 6144371 h 12238700"/>
              <a:gd name="connsiteX1" fmla="*/ 82967 w 1738797"/>
              <a:gd name="connsiteY1" fmla="*/ 24397 h 12238700"/>
              <a:gd name="connsiteX2" fmla="*/ 1738489 w 1738797"/>
              <a:gd name="connsiteY2" fmla="*/ 0 h 12238700"/>
              <a:gd name="connsiteX3" fmla="*/ 1734163 w 1738797"/>
              <a:gd name="connsiteY3" fmla="*/ 12238700 h 12238700"/>
              <a:gd name="connsiteX4" fmla="*/ 1086576 w 1738797"/>
              <a:gd name="connsiteY4" fmla="*/ 12223835 h 12238700"/>
              <a:gd name="connsiteX5" fmla="*/ 443943 w 1738797"/>
              <a:gd name="connsiteY5" fmla="*/ 6144371 h 12238700"/>
              <a:gd name="connsiteX0" fmla="*/ 443943 w 1738797"/>
              <a:gd name="connsiteY0" fmla="*/ 6144371 h 12238700"/>
              <a:gd name="connsiteX1" fmla="*/ 82967 w 1738797"/>
              <a:gd name="connsiteY1" fmla="*/ 24397 h 12238700"/>
              <a:gd name="connsiteX2" fmla="*/ 1738489 w 1738797"/>
              <a:gd name="connsiteY2" fmla="*/ 0 h 12238700"/>
              <a:gd name="connsiteX3" fmla="*/ 1734163 w 1738797"/>
              <a:gd name="connsiteY3" fmla="*/ 12238700 h 12238700"/>
              <a:gd name="connsiteX4" fmla="*/ 1086576 w 1738797"/>
              <a:gd name="connsiteY4" fmla="*/ 12223835 h 12238700"/>
              <a:gd name="connsiteX5" fmla="*/ 443943 w 1738797"/>
              <a:gd name="connsiteY5" fmla="*/ 6144371 h 12238700"/>
              <a:gd name="connsiteX0" fmla="*/ 443943 w 1738797"/>
              <a:gd name="connsiteY0" fmla="*/ 6144371 h 12238700"/>
              <a:gd name="connsiteX1" fmla="*/ 82967 w 1738797"/>
              <a:gd name="connsiteY1" fmla="*/ 24397 h 12238700"/>
              <a:gd name="connsiteX2" fmla="*/ 1738489 w 1738797"/>
              <a:gd name="connsiteY2" fmla="*/ 0 h 12238700"/>
              <a:gd name="connsiteX3" fmla="*/ 1734163 w 1738797"/>
              <a:gd name="connsiteY3" fmla="*/ 12238700 h 12238700"/>
              <a:gd name="connsiteX4" fmla="*/ 1086576 w 1738797"/>
              <a:gd name="connsiteY4" fmla="*/ 12223835 h 12238700"/>
              <a:gd name="connsiteX5" fmla="*/ 443943 w 1738797"/>
              <a:gd name="connsiteY5" fmla="*/ 6144371 h 12238700"/>
              <a:gd name="connsiteX0" fmla="*/ 443943 w 1738797"/>
              <a:gd name="connsiteY0" fmla="*/ 6144371 h 12238700"/>
              <a:gd name="connsiteX1" fmla="*/ 82967 w 1738797"/>
              <a:gd name="connsiteY1" fmla="*/ 24397 h 12238700"/>
              <a:gd name="connsiteX2" fmla="*/ 1738489 w 1738797"/>
              <a:gd name="connsiteY2" fmla="*/ 0 h 12238700"/>
              <a:gd name="connsiteX3" fmla="*/ 1734163 w 1738797"/>
              <a:gd name="connsiteY3" fmla="*/ 12238700 h 12238700"/>
              <a:gd name="connsiteX4" fmla="*/ 1086576 w 1738797"/>
              <a:gd name="connsiteY4" fmla="*/ 12223835 h 12238700"/>
              <a:gd name="connsiteX5" fmla="*/ 443943 w 1738797"/>
              <a:gd name="connsiteY5" fmla="*/ 6144371 h 12238700"/>
              <a:gd name="connsiteX0" fmla="*/ 443943 w 1738797"/>
              <a:gd name="connsiteY0" fmla="*/ 6144371 h 12238700"/>
              <a:gd name="connsiteX1" fmla="*/ 82967 w 1738797"/>
              <a:gd name="connsiteY1" fmla="*/ 24397 h 12238700"/>
              <a:gd name="connsiteX2" fmla="*/ 1738489 w 1738797"/>
              <a:gd name="connsiteY2" fmla="*/ 0 h 12238700"/>
              <a:gd name="connsiteX3" fmla="*/ 1734163 w 1738797"/>
              <a:gd name="connsiteY3" fmla="*/ 12238700 h 12238700"/>
              <a:gd name="connsiteX4" fmla="*/ 1086576 w 1738797"/>
              <a:gd name="connsiteY4" fmla="*/ 12223835 h 12238700"/>
              <a:gd name="connsiteX5" fmla="*/ 443943 w 1738797"/>
              <a:gd name="connsiteY5" fmla="*/ 6144371 h 12238700"/>
              <a:gd name="connsiteX0" fmla="*/ 459872 w 1754726"/>
              <a:gd name="connsiteY0" fmla="*/ 6144371 h 12238700"/>
              <a:gd name="connsiteX1" fmla="*/ 98896 w 1754726"/>
              <a:gd name="connsiteY1" fmla="*/ 24397 h 12238700"/>
              <a:gd name="connsiteX2" fmla="*/ 1754418 w 1754726"/>
              <a:gd name="connsiteY2" fmla="*/ 0 h 12238700"/>
              <a:gd name="connsiteX3" fmla="*/ 1750092 w 1754726"/>
              <a:gd name="connsiteY3" fmla="*/ 12238700 h 12238700"/>
              <a:gd name="connsiteX4" fmla="*/ 1102505 w 1754726"/>
              <a:gd name="connsiteY4" fmla="*/ 12223835 h 12238700"/>
              <a:gd name="connsiteX5" fmla="*/ 459872 w 1754726"/>
              <a:gd name="connsiteY5" fmla="*/ 6144371 h 1223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726" h="12238700">
                <a:moveTo>
                  <a:pt x="459872" y="6144371"/>
                </a:moveTo>
                <a:cubicBezTo>
                  <a:pt x="8263" y="3447391"/>
                  <a:pt x="-107881" y="3261286"/>
                  <a:pt x="98896" y="24397"/>
                </a:cubicBezTo>
                <a:lnTo>
                  <a:pt x="1754418" y="0"/>
                </a:lnTo>
                <a:cubicBezTo>
                  <a:pt x="1756401" y="2281004"/>
                  <a:pt x="1748109" y="9957696"/>
                  <a:pt x="1750092" y="12238700"/>
                </a:cubicBezTo>
                <a:lnTo>
                  <a:pt x="1102505" y="12223835"/>
                </a:lnTo>
                <a:cubicBezTo>
                  <a:pt x="1239807" y="9203760"/>
                  <a:pt x="1119444" y="9719964"/>
                  <a:pt x="459872" y="6144371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35AC0C-7B96-47BB-B86F-06D04F622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921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2DFB5-458B-49D9-92D2-81748C8C9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9876"/>
            <a:ext cx="10515600" cy="8445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pic>
        <p:nvPicPr>
          <p:cNvPr id="12" name="Picture 11" descr="A picture containing plate&#10;&#10;Description automatically generated">
            <a:extLst>
              <a:ext uri="{FF2B5EF4-FFF2-40B4-BE49-F238E27FC236}">
                <a16:creationId xmlns:a16="http://schemas.microsoft.com/office/drawing/2014/main" id="{AA4CA9AB-9AE4-4524-AB7C-927CFE3016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433" y="2252647"/>
            <a:ext cx="3513134" cy="19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4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+ dark tag lin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10B90BAB-EA91-4627-BDBE-30D38257D9A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endParaRPr lang="sv-S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F29613-71AE-4C05-8320-4E3C2870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222" y="977106"/>
            <a:ext cx="4667250" cy="6384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5A66D31-C4A9-4B85-BFF8-9DBD344F0C81}"/>
              </a:ext>
            </a:extLst>
          </p:cNvPr>
          <p:cNvSpPr>
            <a:spLocks noGrp="1" noChangeAspect="1"/>
          </p:cNvSpPr>
          <p:nvPr>
            <p:ph sz="half" idx="1"/>
          </p:nvPr>
        </p:nvSpPr>
        <p:spPr>
          <a:xfrm>
            <a:off x="1064222" y="1771650"/>
            <a:ext cx="4667250" cy="3297564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D6A60F2-1A11-4577-8024-57D88C4A0CF5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511631" y="6087272"/>
            <a:ext cx="1652400" cy="338400"/>
          </a:xfr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3282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+ white tag lin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9CE466-0E24-45F3-B814-428E1BA62ED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endParaRPr lang="sv-S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1BB1F-6CE2-4751-8C46-348A90461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222" y="977106"/>
            <a:ext cx="4479839" cy="6384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6CEA5E-14D5-4E62-8C3E-8246A4A988B0}"/>
              </a:ext>
            </a:extLst>
          </p:cNvPr>
          <p:cNvSpPr>
            <a:spLocks noGrp="1" noChangeAspect="1"/>
          </p:cNvSpPr>
          <p:nvPr>
            <p:ph sz="half" idx="1"/>
          </p:nvPr>
        </p:nvSpPr>
        <p:spPr>
          <a:xfrm>
            <a:off x="1064222" y="1771650"/>
            <a:ext cx="4479839" cy="3297564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9EC8661A-AB9A-4EDE-B349-97CB7D2992A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511631" y="6087272"/>
            <a:ext cx="1652400" cy="338400"/>
          </a:xfr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7734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+ white tag 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0FB53E-93F0-4324-889E-FE44AA8FDA11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endParaRPr lang="sv-SE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73D919DC-40E1-45D1-A396-E13D19681129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511631" y="6087272"/>
            <a:ext cx="1652400" cy="338400"/>
          </a:xfr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42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logo +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2DFB5-458B-49D9-92D2-81748C8C9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9876"/>
            <a:ext cx="10515600" cy="8445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E43BC1BF-A9C9-4400-BA6B-EAF96361549E}"/>
              </a:ext>
            </a:extLst>
          </p:cNvPr>
          <p:cNvPicPr/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23" t="54692" r="29877" b="24656"/>
          <a:stretch/>
        </p:blipFill>
        <p:spPr bwMode="auto">
          <a:xfrm>
            <a:off x="0" y="0"/>
            <a:ext cx="12192001" cy="18256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aphic 5">
            <a:extLst>
              <a:ext uri="{FF2B5EF4-FFF2-40B4-BE49-F238E27FC236}">
                <a16:creationId xmlns:a16="http://schemas.microsoft.com/office/drawing/2014/main" id="{C4DCEE9D-434D-4485-B0B6-6F144DDCA284}"/>
              </a:ext>
            </a:extLst>
          </p:cNvPr>
          <p:cNvPicPr/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069" t="9793" r="25688" b="57114"/>
          <a:stretch/>
        </p:blipFill>
        <p:spPr bwMode="auto">
          <a:xfrm>
            <a:off x="-3179" y="5330537"/>
            <a:ext cx="5593487" cy="15459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raphic 1">
            <a:extLst>
              <a:ext uri="{FF2B5EF4-FFF2-40B4-BE49-F238E27FC236}">
                <a16:creationId xmlns:a16="http://schemas.microsoft.com/office/drawing/2014/main" id="{C2337CDF-C2B7-4FAF-A801-280B8E833D40}"/>
              </a:ext>
            </a:extLst>
          </p:cNvPr>
          <p:cNvPicPr/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941" t="24687" r="23804" b="56375"/>
          <a:stretch/>
        </p:blipFill>
        <p:spPr bwMode="auto">
          <a:xfrm>
            <a:off x="9990455" y="5927860"/>
            <a:ext cx="2201545" cy="9446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0FEE4-0CBC-4F5E-A669-52730427E13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873" y="6083887"/>
            <a:ext cx="1653253" cy="339581"/>
          </a:xfrm>
          <a:prstGeom prst="rect">
            <a:avLst/>
          </a:prstGeom>
        </p:spPr>
      </p:pic>
      <p:pic>
        <p:nvPicPr>
          <p:cNvPr id="9" name="Picture 8" descr="A picture containing plate&#10;&#10;Description automatically generated">
            <a:extLst>
              <a:ext uri="{FF2B5EF4-FFF2-40B4-BE49-F238E27FC236}">
                <a16:creationId xmlns:a16="http://schemas.microsoft.com/office/drawing/2014/main" id="{71C7E6F1-3046-4541-8172-E2C7B499F8A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433" y="2252647"/>
            <a:ext cx="3513134" cy="19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0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logo +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2DFB5-458B-49D9-92D2-81748C8C9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52616"/>
            <a:ext cx="10515600" cy="844550"/>
          </a:xfrm>
        </p:spPr>
        <p:txBody>
          <a:bodyPr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E43BC1BF-A9C9-4400-BA6B-EAF96361549E}"/>
              </a:ext>
            </a:extLst>
          </p:cNvPr>
          <p:cNvPicPr/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23" t="54692" r="29877" b="24656"/>
          <a:stretch/>
        </p:blipFill>
        <p:spPr bwMode="auto">
          <a:xfrm>
            <a:off x="0" y="0"/>
            <a:ext cx="12192001" cy="18256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aphic 5">
            <a:extLst>
              <a:ext uri="{FF2B5EF4-FFF2-40B4-BE49-F238E27FC236}">
                <a16:creationId xmlns:a16="http://schemas.microsoft.com/office/drawing/2014/main" id="{C4DCEE9D-434D-4485-B0B6-6F144DDCA284}"/>
              </a:ext>
            </a:extLst>
          </p:cNvPr>
          <p:cNvPicPr/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069" t="9793" r="25688" b="57114"/>
          <a:stretch/>
        </p:blipFill>
        <p:spPr bwMode="auto">
          <a:xfrm>
            <a:off x="-3179" y="5330537"/>
            <a:ext cx="5593487" cy="15459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raphic 1">
            <a:extLst>
              <a:ext uri="{FF2B5EF4-FFF2-40B4-BE49-F238E27FC236}">
                <a16:creationId xmlns:a16="http://schemas.microsoft.com/office/drawing/2014/main" id="{C2337CDF-C2B7-4FAF-A801-280B8E833D40}"/>
              </a:ext>
            </a:extLst>
          </p:cNvPr>
          <p:cNvPicPr/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941" t="24687" r="23804" b="56375"/>
          <a:stretch/>
        </p:blipFill>
        <p:spPr bwMode="auto">
          <a:xfrm>
            <a:off x="9990455" y="5927860"/>
            <a:ext cx="2201545" cy="9446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0FEE4-0CBC-4F5E-A669-52730427E13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873" y="6083887"/>
            <a:ext cx="1653253" cy="33958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8D05B-87C8-47B8-8FEC-5F6C920797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268279"/>
            <a:ext cx="10515600" cy="84455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7045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2DFB5-458B-49D9-92D2-81748C8C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5235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1483-37C3-4B3D-9BFA-2D7A621CC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E48CA-F857-4530-AA7E-BED1209AD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578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1FB9-5222-4EEA-86EC-DAB5337A3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3E3F5-8372-4E11-9C46-C08072F39ADD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838200" y="1825625"/>
            <a:ext cx="10515600" cy="30988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788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A0EA-4C6E-4937-890A-A9BFE4B4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69EA-5E7F-4848-9A60-2259A44811E7}"/>
              </a:ext>
            </a:extLst>
          </p:cNvPr>
          <p:cNvSpPr>
            <a:spLocks noGrp="1" noChangeAspect="1"/>
          </p:cNvSpPr>
          <p:nvPr>
            <p:ph sz="half" idx="1"/>
          </p:nvPr>
        </p:nvSpPr>
        <p:spPr>
          <a:xfrm>
            <a:off x="838200" y="1825625"/>
            <a:ext cx="5181600" cy="31940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ADE9F-09D4-4B2C-AAB8-12354E25AE27}"/>
              </a:ext>
            </a:extLst>
          </p:cNvPr>
          <p:cNvSpPr>
            <a:spLocks noGrp="1" noChangeAspect="1"/>
          </p:cNvSpPr>
          <p:nvPr>
            <p:ph sz="half" idx="2"/>
          </p:nvPr>
        </p:nvSpPr>
        <p:spPr>
          <a:xfrm>
            <a:off x="6172200" y="1825625"/>
            <a:ext cx="5181600" cy="31940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35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9CD0-6CDF-42DB-A07F-A3A82F8A1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3696B-3ED1-495B-8704-B4C018AC9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6870F-31B6-4521-81B6-1D023230995E}"/>
              </a:ext>
            </a:extLst>
          </p:cNvPr>
          <p:cNvSpPr>
            <a:spLocks noGrp="1" noChangeAspect="1"/>
          </p:cNvSpPr>
          <p:nvPr>
            <p:ph sz="half" idx="2"/>
          </p:nvPr>
        </p:nvSpPr>
        <p:spPr>
          <a:xfrm>
            <a:off x="839788" y="2505075"/>
            <a:ext cx="5157787" cy="24384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7AD704-D3B5-4EBE-A3BF-844092EE44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A921A-7390-4A23-93E5-93812237CB10}"/>
              </a:ext>
            </a:extLst>
          </p:cNvPr>
          <p:cNvSpPr>
            <a:spLocks noGrp="1" noChangeAspect="1"/>
          </p:cNvSpPr>
          <p:nvPr>
            <p:ph sz="quarter" idx="4"/>
          </p:nvPr>
        </p:nvSpPr>
        <p:spPr>
          <a:xfrm>
            <a:off x="6172200" y="2505075"/>
            <a:ext cx="5183188" cy="24384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733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svg"/><Relationship Id="rId30" Type="http://schemas.openxmlformats.org/officeDocument/2006/relationships/image" Target="../media/image7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5">
            <a:extLst>
              <a:ext uri="{FF2B5EF4-FFF2-40B4-BE49-F238E27FC236}">
                <a16:creationId xmlns:a16="http://schemas.microsoft.com/office/drawing/2014/main" id="{5EDB0EF0-4F37-42F7-A46B-73027E45CE89}"/>
              </a:ext>
            </a:extLst>
          </p:cNvPr>
          <p:cNvPicPr/>
          <p:nvPr userDrawn="1"/>
        </p:nvPicPr>
        <p:blipFill rotWithShape="1"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10069" t="9793" r="25688" b="57114"/>
          <a:stretch/>
        </p:blipFill>
        <p:spPr bwMode="auto">
          <a:xfrm>
            <a:off x="-3179" y="5330537"/>
            <a:ext cx="5593487" cy="15459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phic 4">
            <a:extLst>
              <a:ext uri="{FF2B5EF4-FFF2-40B4-BE49-F238E27FC236}">
                <a16:creationId xmlns:a16="http://schemas.microsoft.com/office/drawing/2014/main" id="{E38A993A-60F7-4C06-9083-C57D8E237BEC}"/>
              </a:ext>
            </a:extLst>
          </p:cNvPr>
          <p:cNvPicPr/>
          <p:nvPr userDrawn="1"/>
        </p:nvPicPr>
        <p:blipFill rotWithShape="1"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15123" t="54692" r="29877" b="24656"/>
          <a:stretch/>
        </p:blipFill>
        <p:spPr bwMode="auto">
          <a:xfrm>
            <a:off x="0" y="0"/>
            <a:ext cx="12192001" cy="18256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EF3749-DD27-40DD-A738-338635294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71C82-A5F8-44C6-884B-71C3CC9A2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76BCF-2694-46EF-A3F3-40CC01E3B340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873" y="6083887"/>
            <a:ext cx="1653253" cy="339581"/>
          </a:xfrm>
          <a:prstGeom prst="rect">
            <a:avLst/>
          </a:prstGeom>
        </p:spPr>
      </p:pic>
      <p:pic>
        <p:nvPicPr>
          <p:cNvPr id="8" name="Graphic 1">
            <a:extLst>
              <a:ext uri="{FF2B5EF4-FFF2-40B4-BE49-F238E27FC236}">
                <a16:creationId xmlns:a16="http://schemas.microsoft.com/office/drawing/2014/main" id="{F44D29CF-9E9E-4A72-8C2A-0870F0706F7E}"/>
              </a:ext>
            </a:extLst>
          </p:cNvPr>
          <p:cNvPicPr/>
          <p:nvPr userDrawn="1"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37941" t="24687" r="23804" b="56375"/>
          <a:stretch/>
        </p:blipFill>
        <p:spPr bwMode="auto">
          <a:xfrm>
            <a:off x="9990455" y="5927860"/>
            <a:ext cx="2201545" cy="9446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1418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sv-SE"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lang="en-US" sz="1100" kern="1200" dirty="0" smtClean="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lang="en-US" sz="1050" kern="1200" dirty="0" smtClean="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lang="en-US" sz="1000" kern="1200" dirty="0" smtClean="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lang="sv-SE" sz="1000" kern="1200" dirty="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ocs.microsoft.com/en-us/azure/azure-functions/durable/durable-functions-overview#fan-in-ou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functions/durable/durable-functions-overview#async-http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ocs.microsoft.com/en-us/azure/azure-functions/durable/durable-functions-overview#monitor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ocs.microsoft.com/en-us/azure/azure-functions/durable/durable-functions-overview#monitoring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cs.microsoft.com/en-us/azure/azure-functions/durable/durable-functions-overview#monitoring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voyage.org/wiki/%CA%BFAg%C4%ABba-Strand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3.0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ocs.microsoft.com/en-us/azure/azure-functions/functions-overvie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en.wikipedia.org/wiki/Serverless_comput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ocs.microsoft.com/en-us/azure/azure-functions/functions-scal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docs.microsoft.com/en-us/azure/azure-functions/functions-bindings-example" TargetMode="External"/><Relationship Id="rId4" Type="http://schemas.openxmlformats.org/officeDocument/2006/relationships/hyperlink" Target="https://docs.microsoft.com/en-us/azure/azure-functions/functions-triggers-bindings?supported-binding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ocs.microsoft.com/en-us/azure/azure-functions/durable/durable-functions-overview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ocs.microsoft.com/en-us/azure/azure-functions/durable/durable-functions-overview#application-pattern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ocs.microsoft.com/en-us/azure/azure-functions/durable/durable-functions-overview#chain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5B1FC2E-3F7F-483D-BB4A-B49789C9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Lunch &amp; Learn 2021-0X-XY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44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B885742F-6EB8-4825-819A-CC0CEB7EF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754290"/>
            <a:ext cx="5818399" cy="921657"/>
          </a:xfrm>
        </p:spPr>
        <p:txBody>
          <a:bodyPr>
            <a:normAutofit/>
          </a:bodyPr>
          <a:lstStyle/>
          <a:p>
            <a:r>
              <a:rPr lang="en-SE" dirty="0"/>
              <a:t>Fan-out/fan-in</a:t>
            </a:r>
          </a:p>
        </p:txBody>
      </p:sp>
      <p:pic>
        <p:nvPicPr>
          <p:cNvPr id="2050" name="Picture 2" descr="A diagram of the fan out/fan pattern">
            <a:extLst>
              <a:ext uri="{FF2B5EF4-FFF2-40B4-BE49-F238E27FC236}">
                <a16:creationId xmlns:a16="http://schemas.microsoft.com/office/drawing/2014/main" id="{2A59587C-2C44-4BE7-97A4-8B788FD0D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911" y="1675947"/>
            <a:ext cx="5132175" cy="254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7BBD5E-990D-4307-BF06-2F3888797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407535"/>
            <a:ext cx="3534805" cy="21625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097F4E25-E674-407E-B715-D8159CA80F6A}"/>
              </a:ext>
            </a:extLst>
          </p:cNvPr>
          <p:cNvSpPr txBox="1">
            <a:spLocks/>
          </p:cNvSpPr>
          <p:nvPr/>
        </p:nvSpPr>
        <p:spPr>
          <a:xfrm>
            <a:off x="839787" y="918605"/>
            <a:ext cx="5818399" cy="2921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sv-SE"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 sz="1000" dirty="0" err="1"/>
              <a:t>Mönster</a:t>
            </a:r>
            <a:endParaRPr lang="en-SE" sz="100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BE50B39-E7BA-4EFF-A758-C8E2754EAE0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542088" cy="342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sv-SE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hlinkClick r:id="rId4"/>
              </a:rPr>
              <a:t>https://docs.microsoft.com/en-us/azure/azure-functions/durable/durable-functions-overview#fan-in-out</a:t>
            </a:r>
            <a:r>
              <a:rPr lang="en-SE" sz="900" dirty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1969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B885742F-6EB8-4825-819A-CC0CEB7EF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754290"/>
            <a:ext cx="5818399" cy="921657"/>
          </a:xfrm>
        </p:spPr>
        <p:txBody>
          <a:bodyPr>
            <a:normAutofit/>
          </a:bodyPr>
          <a:lstStyle/>
          <a:p>
            <a:r>
              <a:rPr lang="en-SE" dirty="0"/>
              <a:t>Async Http (</a:t>
            </a:r>
            <a:r>
              <a:rPr lang="en-SE" dirty="0" err="1"/>
              <a:t>api:s</a:t>
            </a:r>
            <a:r>
              <a:rPr lang="en-SE" dirty="0"/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07C120-88E9-4A6D-B98B-D35D37F8B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662" y="1971675"/>
            <a:ext cx="387667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676F4978-2AD5-4C21-8F1B-718841C55490}"/>
              </a:ext>
            </a:extLst>
          </p:cNvPr>
          <p:cNvSpPr txBox="1">
            <a:spLocks/>
          </p:cNvSpPr>
          <p:nvPr/>
        </p:nvSpPr>
        <p:spPr>
          <a:xfrm>
            <a:off x="839787" y="918605"/>
            <a:ext cx="5818399" cy="2921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sv-SE"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 sz="1000" dirty="0" err="1"/>
              <a:t>Mönster</a:t>
            </a:r>
            <a:endParaRPr lang="en-SE" sz="1000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5BD2203-5B97-41E8-B5C1-1D8605A8842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542088" cy="342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sv-SE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hlinkClick r:id="rId3"/>
              </a:rPr>
              <a:t>https://docs.microsoft.com/en-us/azure/azure-functions/durable/durable-functions-overview#async-http</a:t>
            </a:r>
            <a:r>
              <a:rPr lang="en-SE" sz="900" dirty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255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B885742F-6EB8-4825-819A-CC0CEB7EF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754290"/>
            <a:ext cx="5818399" cy="921657"/>
          </a:xfrm>
        </p:spPr>
        <p:txBody>
          <a:bodyPr>
            <a:normAutofit/>
          </a:bodyPr>
          <a:lstStyle/>
          <a:p>
            <a:r>
              <a:rPr lang="en-SE" dirty="0"/>
              <a:t>Monitor</a:t>
            </a:r>
          </a:p>
        </p:txBody>
      </p:sp>
      <p:pic>
        <p:nvPicPr>
          <p:cNvPr id="4102" name="Picture 6" descr="A diagram of the monitor pattern">
            <a:extLst>
              <a:ext uri="{FF2B5EF4-FFF2-40B4-BE49-F238E27FC236}">
                <a16:creationId xmlns:a16="http://schemas.microsoft.com/office/drawing/2014/main" id="{208CE04A-BCD6-4BEB-B781-DE6B921B3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600" y="1394632"/>
            <a:ext cx="3764800" cy="252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50920F-0C2A-474C-A40D-A2C71112B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21231"/>
            <a:ext cx="3764800" cy="26489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0968B787-BB92-42D8-988B-49722A3D4FC7}"/>
              </a:ext>
            </a:extLst>
          </p:cNvPr>
          <p:cNvSpPr txBox="1">
            <a:spLocks/>
          </p:cNvSpPr>
          <p:nvPr/>
        </p:nvSpPr>
        <p:spPr>
          <a:xfrm>
            <a:off x="839787" y="918605"/>
            <a:ext cx="5818399" cy="2921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sv-SE"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 sz="1000" dirty="0" err="1"/>
              <a:t>Mönster</a:t>
            </a:r>
            <a:endParaRPr lang="en-SE" sz="100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8B97A33-8B2E-4143-BAED-170ED4816D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542088" cy="342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sv-SE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hlinkClick r:id="rId4"/>
              </a:rPr>
              <a:t>https://docs.microsoft.com/en-us/azure/azure-functions/durable/durable-functions-overview#monitoring</a:t>
            </a:r>
            <a:r>
              <a:rPr lang="en-SE" sz="900" dirty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8065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B885742F-6EB8-4825-819A-CC0CEB7EF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754290"/>
            <a:ext cx="5818399" cy="921657"/>
          </a:xfrm>
        </p:spPr>
        <p:txBody>
          <a:bodyPr>
            <a:normAutofit/>
          </a:bodyPr>
          <a:lstStyle/>
          <a:p>
            <a:r>
              <a:rPr lang="en-SE" dirty="0"/>
              <a:t>Human interaction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0968B787-BB92-42D8-988B-49722A3D4FC7}"/>
              </a:ext>
            </a:extLst>
          </p:cNvPr>
          <p:cNvSpPr txBox="1">
            <a:spLocks/>
          </p:cNvSpPr>
          <p:nvPr/>
        </p:nvSpPr>
        <p:spPr>
          <a:xfrm>
            <a:off x="839787" y="918605"/>
            <a:ext cx="5818399" cy="2921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sv-SE"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 sz="1000" dirty="0" err="1"/>
              <a:t>Mönster</a:t>
            </a:r>
            <a:endParaRPr lang="en-SE" sz="100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8B97A33-8B2E-4143-BAED-170ED4816D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542088" cy="342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sv-SE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hlinkClick r:id="rId2"/>
              </a:rPr>
              <a:t>https://docs.microsoft.com/en-us/azure/azure-functions/durable/durable-functions-overview#monitoring</a:t>
            </a:r>
            <a:r>
              <a:rPr lang="en-SE" sz="900" dirty="0"/>
              <a:t> </a:t>
            </a:r>
            <a:endParaRPr lang="en-US" sz="900" dirty="0"/>
          </a:p>
        </p:txBody>
      </p:sp>
      <p:pic>
        <p:nvPicPr>
          <p:cNvPr id="1026" name="Picture 2" descr="A diagram of the human interaction pattern">
            <a:extLst>
              <a:ext uri="{FF2B5EF4-FFF2-40B4-BE49-F238E27FC236}">
                <a16:creationId xmlns:a16="http://schemas.microsoft.com/office/drawing/2014/main" id="{4E8F8FC2-7584-49B9-93F5-BE5B9A2FE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1700208"/>
            <a:ext cx="501015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9C05A4-8F60-4D18-82DC-4B9BBC04C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24247"/>
            <a:ext cx="4143375" cy="25520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179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B885742F-6EB8-4825-819A-CC0CEB7EF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754290"/>
            <a:ext cx="5818399" cy="921657"/>
          </a:xfrm>
        </p:spPr>
        <p:txBody>
          <a:bodyPr>
            <a:normAutofit/>
          </a:bodyPr>
          <a:lstStyle/>
          <a:p>
            <a:r>
              <a:rPr lang="en-SE" dirty="0"/>
              <a:t>Aggregator (stateful entities)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0968B787-BB92-42D8-988B-49722A3D4FC7}"/>
              </a:ext>
            </a:extLst>
          </p:cNvPr>
          <p:cNvSpPr txBox="1">
            <a:spLocks/>
          </p:cNvSpPr>
          <p:nvPr/>
        </p:nvSpPr>
        <p:spPr>
          <a:xfrm>
            <a:off x="839787" y="918605"/>
            <a:ext cx="5818399" cy="2921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sv-SE"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 sz="1000" dirty="0" err="1"/>
              <a:t>Mönster</a:t>
            </a:r>
            <a:endParaRPr lang="en-SE" sz="100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8B97A33-8B2E-4143-BAED-170ED4816D5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542088" cy="342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sv-SE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hlinkClick r:id="rId2"/>
              </a:rPr>
              <a:t>https://docs.microsoft.com/en-us/azure/azure-functions/durable/durable-functions-overview#monitoring</a:t>
            </a:r>
            <a:r>
              <a:rPr lang="en-SE" sz="900" dirty="0"/>
              <a:t> </a:t>
            </a:r>
            <a:endParaRPr lang="en-US" sz="900" dirty="0"/>
          </a:p>
        </p:txBody>
      </p:sp>
      <p:pic>
        <p:nvPicPr>
          <p:cNvPr id="2050" name="Picture 2" descr="Aggregator diagram">
            <a:extLst>
              <a:ext uri="{FF2B5EF4-FFF2-40B4-BE49-F238E27FC236}">
                <a16:creationId xmlns:a16="http://schemas.microsoft.com/office/drawing/2014/main" id="{3A5B6249-906D-42C0-9BF8-221CBD800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461" y="2381250"/>
            <a:ext cx="46577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38212E-3086-4B26-95DB-36E05B6A1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395" y="400050"/>
            <a:ext cx="3565902" cy="22868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400C7-924F-4917-9FC8-AB6B623DC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395" y="3059825"/>
            <a:ext cx="3565902" cy="18690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9FAA9E-5E04-49B6-BAEA-E663B8EAD195}"/>
              </a:ext>
            </a:extLst>
          </p:cNvPr>
          <p:cNvSpPr txBox="1"/>
          <p:nvPr/>
        </p:nvSpPr>
        <p:spPr>
          <a:xfrm>
            <a:off x="7766395" y="92273"/>
            <a:ext cx="2393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Function-based syntax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E00E5D-21BF-4D68-A0E6-66D936ED99EE}"/>
              </a:ext>
            </a:extLst>
          </p:cNvPr>
          <p:cNvSpPr txBox="1"/>
          <p:nvPr/>
        </p:nvSpPr>
        <p:spPr>
          <a:xfrm>
            <a:off x="7766395" y="2750338"/>
            <a:ext cx="1988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sz="14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Class-based syntax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46351-43BB-4B19-A18B-14C34815D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164588"/>
            <a:ext cx="3553735" cy="140730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159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3BC6FB9-6862-44C6-BC59-86D785EF4391}"/>
              </a:ext>
            </a:extLst>
          </p:cNvPr>
          <p:cNvSpPr/>
          <p:nvPr/>
        </p:nvSpPr>
        <p:spPr>
          <a:xfrm>
            <a:off x="6319512" y="2055254"/>
            <a:ext cx="4571822" cy="392560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24EA0A-DF23-4A3D-B9C1-B763EBE1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 err="1"/>
              <a:t>Vad</a:t>
            </a:r>
            <a:r>
              <a:rPr lang="en-SE" dirty="0"/>
              <a:t> ska vi </a:t>
            </a:r>
            <a:r>
              <a:rPr lang="en-SE" dirty="0" err="1"/>
              <a:t>bygga</a:t>
            </a:r>
            <a:r>
              <a:rPr lang="en-SE" dirty="0"/>
              <a:t> </a:t>
            </a:r>
            <a:r>
              <a:rPr lang="en-SE" dirty="0" err="1"/>
              <a:t>idag</a:t>
            </a:r>
            <a:r>
              <a:rPr lang="en-SE" dirty="0"/>
              <a:t>?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EF75FEB2-990F-42DD-ADD9-DFA60C38708B}"/>
              </a:ext>
            </a:extLst>
          </p:cNvPr>
          <p:cNvSpPr/>
          <p:nvPr/>
        </p:nvSpPr>
        <p:spPr>
          <a:xfrm>
            <a:off x="8469065" y="2174327"/>
            <a:ext cx="252663" cy="252663"/>
          </a:xfrm>
          <a:prstGeom prst="flowChartConnector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6B550C-110A-40AD-A6AD-B1858CE26C26}"/>
              </a:ext>
            </a:extLst>
          </p:cNvPr>
          <p:cNvSpPr/>
          <p:nvPr/>
        </p:nvSpPr>
        <p:spPr>
          <a:xfrm>
            <a:off x="7900574" y="2971658"/>
            <a:ext cx="469232" cy="33086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344108-F159-498F-BADB-8A4533CC5FDA}"/>
              </a:ext>
            </a:extLst>
          </p:cNvPr>
          <p:cNvSpPr/>
          <p:nvPr/>
        </p:nvSpPr>
        <p:spPr>
          <a:xfrm>
            <a:off x="8035499" y="3006852"/>
            <a:ext cx="469232" cy="33086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C20325-0297-47B4-93C5-ABC3FF93C8EB}"/>
              </a:ext>
            </a:extLst>
          </p:cNvPr>
          <p:cNvSpPr/>
          <p:nvPr/>
        </p:nvSpPr>
        <p:spPr>
          <a:xfrm>
            <a:off x="8170424" y="3042046"/>
            <a:ext cx="469232" cy="33086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430D53-1C37-45FC-8DE9-5D4C9047D9BB}"/>
              </a:ext>
            </a:extLst>
          </p:cNvPr>
          <p:cNvSpPr/>
          <p:nvPr/>
        </p:nvSpPr>
        <p:spPr>
          <a:xfrm>
            <a:off x="8305349" y="3077240"/>
            <a:ext cx="469232" cy="33086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FF36E6-A9CC-4CA7-B4CE-A71DE8675F15}"/>
              </a:ext>
            </a:extLst>
          </p:cNvPr>
          <p:cNvSpPr/>
          <p:nvPr/>
        </p:nvSpPr>
        <p:spPr>
          <a:xfrm>
            <a:off x="8440274" y="3112434"/>
            <a:ext cx="469232" cy="33086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03A598B-663E-4FC3-BEB4-BF8A52CD2338}"/>
              </a:ext>
            </a:extLst>
          </p:cNvPr>
          <p:cNvSpPr/>
          <p:nvPr/>
        </p:nvSpPr>
        <p:spPr>
          <a:xfrm>
            <a:off x="8575199" y="3147628"/>
            <a:ext cx="469232" cy="33086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ECDAD29-1CE2-4E72-BF42-02F4A4506B3A}"/>
              </a:ext>
            </a:extLst>
          </p:cNvPr>
          <p:cNvSpPr/>
          <p:nvPr/>
        </p:nvSpPr>
        <p:spPr>
          <a:xfrm>
            <a:off x="8710124" y="3182822"/>
            <a:ext cx="469232" cy="33086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A8B9C60-B3D3-4463-A2F4-2B0A8F240E76}"/>
              </a:ext>
            </a:extLst>
          </p:cNvPr>
          <p:cNvSpPr/>
          <p:nvPr/>
        </p:nvSpPr>
        <p:spPr>
          <a:xfrm>
            <a:off x="8845051" y="3218016"/>
            <a:ext cx="469232" cy="33086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411DBA-52D1-4632-820B-F8937F35CD46}"/>
              </a:ext>
            </a:extLst>
          </p:cNvPr>
          <p:cNvSpPr txBox="1"/>
          <p:nvPr/>
        </p:nvSpPr>
        <p:spPr>
          <a:xfrm>
            <a:off x="5374750" y="3050367"/>
            <a:ext cx="2374368" cy="25391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SE" sz="1050" dirty="0"/>
              <a:t>x no of activities (</a:t>
            </a:r>
            <a:r>
              <a:rPr lang="en-SE" sz="1050" dirty="0" err="1"/>
              <a:t>kan</a:t>
            </a:r>
            <a:r>
              <a:rPr lang="en-SE" sz="1050" dirty="0"/>
              <a:t> </a:t>
            </a:r>
            <a:r>
              <a:rPr lang="en-SE" sz="1050" dirty="0" err="1"/>
              <a:t>vara</a:t>
            </a:r>
            <a:r>
              <a:rPr lang="en-SE" sz="1050" dirty="0"/>
              <a:t> fire-n-forget)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1B138D-5D3F-432E-9C2E-1BC30068D975}"/>
              </a:ext>
            </a:extLst>
          </p:cNvPr>
          <p:cNvCxnSpPr/>
          <p:nvPr/>
        </p:nvCxnSpPr>
        <p:spPr>
          <a:xfrm>
            <a:off x="6679996" y="3869261"/>
            <a:ext cx="386757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B1ADD64-CB57-49B6-BBFF-1CA70293563B}"/>
              </a:ext>
            </a:extLst>
          </p:cNvPr>
          <p:cNvSpPr/>
          <p:nvPr/>
        </p:nvSpPr>
        <p:spPr>
          <a:xfrm>
            <a:off x="6908792" y="3740841"/>
            <a:ext cx="101600" cy="3308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A1CD734-3381-4D9B-943E-D372F896EC41}"/>
              </a:ext>
            </a:extLst>
          </p:cNvPr>
          <p:cNvSpPr/>
          <p:nvPr/>
        </p:nvSpPr>
        <p:spPr>
          <a:xfrm>
            <a:off x="7162792" y="3740841"/>
            <a:ext cx="101600" cy="3308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6D46808B-027D-49D5-92B5-66FC5578CE67}"/>
              </a:ext>
            </a:extLst>
          </p:cNvPr>
          <p:cNvSpPr/>
          <p:nvPr/>
        </p:nvSpPr>
        <p:spPr>
          <a:xfrm>
            <a:off x="7422548" y="3740840"/>
            <a:ext cx="101600" cy="3308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CBAD89AC-FB5C-4788-B631-6AF93ADFC177}"/>
              </a:ext>
            </a:extLst>
          </p:cNvPr>
          <p:cNvSpPr/>
          <p:nvPr/>
        </p:nvSpPr>
        <p:spPr>
          <a:xfrm>
            <a:off x="10180400" y="3703838"/>
            <a:ext cx="101600" cy="3308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1C83E0F-E3CD-45DE-A080-B16ABF41B629}"/>
              </a:ext>
            </a:extLst>
          </p:cNvPr>
          <p:cNvSpPr/>
          <p:nvPr/>
        </p:nvSpPr>
        <p:spPr>
          <a:xfrm>
            <a:off x="6788248" y="4102508"/>
            <a:ext cx="1556370" cy="666755"/>
          </a:xfrm>
          <a:prstGeom prst="roundRect">
            <a:avLst/>
          </a:prstGeom>
          <a:solidFill>
            <a:srgbClr val="57E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E13FB41-D11B-4019-AF42-264AD3701454}"/>
              </a:ext>
            </a:extLst>
          </p:cNvPr>
          <p:cNvSpPr/>
          <p:nvPr/>
        </p:nvSpPr>
        <p:spPr>
          <a:xfrm>
            <a:off x="7082653" y="4142221"/>
            <a:ext cx="1556370" cy="666755"/>
          </a:xfrm>
          <a:prstGeom prst="roundRect">
            <a:avLst/>
          </a:prstGeom>
          <a:solidFill>
            <a:srgbClr val="57E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5A35913-CB6B-4F72-8B56-6DADFF7AC973}"/>
              </a:ext>
            </a:extLst>
          </p:cNvPr>
          <p:cNvSpPr/>
          <p:nvPr/>
        </p:nvSpPr>
        <p:spPr>
          <a:xfrm>
            <a:off x="7377058" y="4181934"/>
            <a:ext cx="1556370" cy="666755"/>
          </a:xfrm>
          <a:prstGeom prst="roundRect">
            <a:avLst/>
          </a:prstGeom>
          <a:solidFill>
            <a:srgbClr val="57E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70776B0-8BE7-43E8-95B1-950AF2FFAA34}"/>
              </a:ext>
            </a:extLst>
          </p:cNvPr>
          <p:cNvSpPr/>
          <p:nvPr/>
        </p:nvSpPr>
        <p:spPr>
          <a:xfrm>
            <a:off x="7671463" y="4221647"/>
            <a:ext cx="1556370" cy="666755"/>
          </a:xfrm>
          <a:prstGeom prst="roundRect">
            <a:avLst/>
          </a:prstGeom>
          <a:solidFill>
            <a:srgbClr val="57E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DE9CB50-BCB4-4ED0-9E64-59BE0FAEF6F0}"/>
              </a:ext>
            </a:extLst>
          </p:cNvPr>
          <p:cNvSpPr/>
          <p:nvPr/>
        </p:nvSpPr>
        <p:spPr>
          <a:xfrm>
            <a:off x="7965868" y="4261360"/>
            <a:ext cx="1556370" cy="666755"/>
          </a:xfrm>
          <a:prstGeom prst="roundRect">
            <a:avLst/>
          </a:prstGeom>
          <a:solidFill>
            <a:srgbClr val="57E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A0A55EC-056C-4F36-B1B0-2CAF060849E4}"/>
              </a:ext>
            </a:extLst>
          </p:cNvPr>
          <p:cNvSpPr/>
          <p:nvPr/>
        </p:nvSpPr>
        <p:spPr>
          <a:xfrm>
            <a:off x="8260273" y="4301073"/>
            <a:ext cx="1556370" cy="666755"/>
          </a:xfrm>
          <a:prstGeom prst="roundRect">
            <a:avLst/>
          </a:prstGeom>
          <a:solidFill>
            <a:srgbClr val="57E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B861EA5-D3E5-48DE-8098-5BB70E01CD76}"/>
              </a:ext>
            </a:extLst>
          </p:cNvPr>
          <p:cNvSpPr/>
          <p:nvPr/>
        </p:nvSpPr>
        <p:spPr>
          <a:xfrm>
            <a:off x="8554678" y="4340786"/>
            <a:ext cx="1556370" cy="666755"/>
          </a:xfrm>
          <a:prstGeom prst="roundRect">
            <a:avLst/>
          </a:prstGeom>
          <a:solidFill>
            <a:srgbClr val="57E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51FAE53-2331-4058-9675-C9DEE1A0C7DE}"/>
              </a:ext>
            </a:extLst>
          </p:cNvPr>
          <p:cNvSpPr/>
          <p:nvPr/>
        </p:nvSpPr>
        <p:spPr>
          <a:xfrm>
            <a:off x="8849084" y="4380500"/>
            <a:ext cx="1556370" cy="666755"/>
          </a:xfrm>
          <a:prstGeom prst="roundRect">
            <a:avLst/>
          </a:prstGeom>
          <a:solidFill>
            <a:srgbClr val="57E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100" b="1" dirty="0">
                <a:solidFill>
                  <a:schemeClr val="bg2">
                    <a:lumMod val="10000"/>
                  </a:schemeClr>
                </a:solidFill>
              </a:rPr>
              <a:t>notify</a:t>
            </a:r>
          </a:p>
          <a:p>
            <a:pPr algn="ctr"/>
            <a:r>
              <a:rPr lang="en-SE" sz="1100" b="1" dirty="0">
                <a:solidFill>
                  <a:schemeClr val="bg2">
                    <a:lumMod val="10000"/>
                  </a:schemeClr>
                </a:solidFill>
              </a:rPr>
              <a:t>wait for feedback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1A965D-0891-49C8-9248-5134DBD7BA95}"/>
              </a:ext>
            </a:extLst>
          </p:cNvPr>
          <p:cNvSpPr txBox="1"/>
          <p:nvPr/>
        </p:nvSpPr>
        <p:spPr>
          <a:xfrm>
            <a:off x="4277020" y="4324848"/>
            <a:ext cx="2424062" cy="25391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SE" sz="1050" dirty="0"/>
              <a:t>x no of sub-</a:t>
            </a:r>
            <a:r>
              <a:rPr lang="en-SE" sz="1050" dirty="0" err="1"/>
              <a:t>orchs</a:t>
            </a:r>
            <a:r>
              <a:rPr lang="en-SE" sz="1050" dirty="0"/>
              <a:t> (</a:t>
            </a:r>
            <a:r>
              <a:rPr lang="en-SE" sz="1050" dirty="0" err="1"/>
              <a:t>kan</a:t>
            </a:r>
            <a:r>
              <a:rPr lang="en-SE" sz="1050" dirty="0"/>
              <a:t> </a:t>
            </a:r>
            <a:r>
              <a:rPr lang="en-SE" sz="1050" dirty="0" err="1"/>
              <a:t>vara</a:t>
            </a:r>
            <a:r>
              <a:rPr lang="en-SE" sz="1050" dirty="0"/>
              <a:t> fire-n-forget)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88A746D7-4A13-4254-9E82-7C0546351950}"/>
              </a:ext>
            </a:extLst>
          </p:cNvPr>
          <p:cNvSpPr/>
          <p:nvPr/>
        </p:nvSpPr>
        <p:spPr>
          <a:xfrm>
            <a:off x="8548483" y="1477636"/>
            <a:ext cx="94861" cy="6841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42FC1575-105D-4DB9-A1F9-250A8C687D5D}"/>
              </a:ext>
            </a:extLst>
          </p:cNvPr>
          <p:cNvSpPr/>
          <p:nvPr/>
        </p:nvSpPr>
        <p:spPr>
          <a:xfrm>
            <a:off x="8564747" y="5894193"/>
            <a:ext cx="94861" cy="6841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77BB2E-4C14-4432-8D57-D17E2596CA67}"/>
              </a:ext>
            </a:extLst>
          </p:cNvPr>
          <p:cNvSpPr txBox="1"/>
          <p:nvPr/>
        </p:nvSpPr>
        <p:spPr>
          <a:xfrm>
            <a:off x="8798981" y="3263671"/>
            <a:ext cx="5613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900" dirty="0"/>
              <a:t>gen doc</a:t>
            </a:r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878BB9A3-F03E-43E2-BFBE-BE2E847ACE00}"/>
              </a:ext>
            </a:extLst>
          </p:cNvPr>
          <p:cNvSpPr/>
          <p:nvPr/>
        </p:nvSpPr>
        <p:spPr>
          <a:xfrm rot="4234634">
            <a:off x="10520771" y="3650261"/>
            <a:ext cx="473984" cy="1325927"/>
          </a:xfrm>
          <a:prstGeom prst="lightningBol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8B0209EE-D7CB-4E69-9EFF-24FA28A9F286}"/>
              </a:ext>
            </a:extLst>
          </p:cNvPr>
          <p:cNvSpPr/>
          <p:nvPr/>
        </p:nvSpPr>
        <p:spPr>
          <a:xfrm>
            <a:off x="8479091" y="5670645"/>
            <a:ext cx="252663" cy="252663"/>
          </a:xfrm>
          <a:prstGeom prst="flowChartConnector">
            <a:avLst/>
          </a:prstGeom>
          <a:solidFill>
            <a:srgbClr val="FF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CF043C28-0510-40AC-8E41-B44385B98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53852"/>
            <a:ext cx="4600932" cy="3328201"/>
          </a:xfrm>
        </p:spPr>
        <p:txBody>
          <a:bodyPr>
            <a:normAutofit/>
          </a:bodyPr>
          <a:lstStyle/>
          <a:p>
            <a:r>
              <a:rPr lang="en-SE" dirty="0" err="1"/>
              <a:t>Ett</a:t>
            </a:r>
            <a:r>
              <a:rPr lang="en-SE" dirty="0"/>
              <a:t> </a:t>
            </a:r>
            <a:r>
              <a:rPr lang="en-SE" b="1" dirty="0" err="1"/>
              <a:t>godkännandeflöde</a:t>
            </a:r>
            <a:r>
              <a:rPr lang="en-SE" dirty="0"/>
              <a:t>, </a:t>
            </a:r>
            <a:r>
              <a:rPr lang="en-SE" dirty="0" err="1"/>
              <a:t>dokument</a:t>
            </a:r>
            <a:r>
              <a:rPr lang="en-SE" dirty="0"/>
              <a:t> </a:t>
            </a:r>
            <a:r>
              <a:rPr lang="en-SE" dirty="0" err="1"/>
              <a:t>för</a:t>
            </a:r>
            <a:r>
              <a:rPr lang="en-SE" dirty="0"/>
              <a:t> </a:t>
            </a:r>
            <a:r>
              <a:rPr lang="en-SE" dirty="0" err="1"/>
              <a:t>signering</a:t>
            </a: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 err="1"/>
              <a:t>Generera</a:t>
            </a:r>
            <a:r>
              <a:rPr lang="en-SE" dirty="0"/>
              <a:t> x </a:t>
            </a:r>
            <a:r>
              <a:rPr lang="en-SE" dirty="0" err="1"/>
              <a:t>antal</a:t>
            </a:r>
            <a:r>
              <a:rPr lang="en-SE" dirty="0"/>
              <a:t> </a:t>
            </a:r>
            <a:r>
              <a:rPr lang="en-SE" dirty="0" err="1"/>
              <a:t>dokument</a:t>
            </a: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 err="1"/>
              <a:t>För</a:t>
            </a:r>
            <a:r>
              <a:rPr lang="en-SE" dirty="0"/>
              <a:t> </a:t>
            </a:r>
            <a:r>
              <a:rPr lang="en-SE" dirty="0" err="1"/>
              <a:t>varje</a:t>
            </a:r>
            <a:r>
              <a:rPr lang="en-SE" dirty="0"/>
              <a:t> </a:t>
            </a:r>
            <a:r>
              <a:rPr lang="en-SE" dirty="0" err="1"/>
              <a:t>godkännare</a:t>
            </a:r>
            <a:r>
              <a:rPr lang="en-S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E" dirty="0" err="1"/>
              <a:t>Notifiera</a:t>
            </a:r>
            <a:r>
              <a:rPr lang="en-SE" dirty="0"/>
              <a:t> </a:t>
            </a:r>
            <a:r>
              <a:rPr lang="en-SE" dirty="0" err="1"/>
              <a:t>att</a:t>
            </a:r>
            <a:r>
              <a:rPr lang="en-SE" dirty="0"/>
              <a:t> </a:t>
            </a:r>
            <a:r>
              <a:rPr lang="en-SE" dirty="0" err="1"/>
              <a:t>dokument</a:t>
            </a:r>
            <a:r>
              <a:rPr lang="en-SE" dirty="0"/>
              <a:t> </a:t>
            </a:r>
            <a:r>
              <a:rPr lang="en-SE" dirty="0" err="1"/>
              <a:t>finns</a:t>
            </a:r>
            <a:r>
              <a:rPr lang="en-SE" dirty="0"/>
              <a:t> </a:t>
            </a:r>
            <a:r>
              <a:rPr lang="en-SE" dirty="0" err="1"/>
              <a:t>att</a:t>
            </a:r>
            <a:r>
              <a:rPr lang="en-SE" dirty="0"/>
              <a:t> </a:t>
            </a:r>
            <a:r>
              <a:rPr lang="en-SE" dirty="0" err="1"/>
              <a:t>signera</a:t>
            </a:r>
            <a:endParaRPr lang="en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E" dirty="0" err="1"/>
              <a:t>Vänta</a:t>
            </a:r>
            <a:r>
              <a:rPr lang="en-SE" dirty="0"/>
              <a:t> </a:t>
            </a:r>
            <a:r>
              <a:rPr lang="en-SE" dirty="0" err="1"/>
              <a:t>på</a:t>
            </a:r>
            <a:r>
              <a:rPr lang="en-SE" dirty="0"/>
              <a:t>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 err="1"/>
              <a:t>Klart</a:t>
            </a:r>
            <a:r>
              <a:rPr lang="en-SE" dirty="0"/>
              <a:t>!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9BF8E0-63E7-4D63-88C1-D7391586A32F}"/>
              </a:ext>
            </a:extLst>
          </p:cNvPr>
          <p:cNvSpPr txBox="1"/>
          <p:nvPr/>
        </p:nvSpPr>
        <p:spPr>
          <a:xfrm>
            <a:off x="6316933" y="2035827"/>
            <a:ext cx="1388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200" dirty="0"/>
              <a:t>main orchestration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B8436F-FEFA-4CBE-8E71-3D3F4E4C778A}"/>
              </a:ext>
            </a:extLst>
          </p:cNvPr>
          <p:cNvCxnSpPr>
            <a:cxnSpLocks/>
          </p:cNvCxnSpPr>
          <p:nvPr/>
        </p:nvCxnSpPr>
        <p:spPr>
          <a:xfrm>
            <a:off x="7782983" y="2755048"/>
            <a:ext cx="16522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C6310B2-FFF6-41C2-85E3-67D3692EA0A7}"/>
              </a:ext>
            </a:extLst>
          </p:cNvPr>
          <p:cNvCxnSpPr>
            <a:cxnSpLocks/>
          </p:cNvCxnSpPr>
          <p:nvPr/>
        </p:nvCxnSpPr>
        <p:spPr>
          <a:xfrm>
            <a:off x="8595518" y="2492590"/>
            <a:ext cx="0" cy="2150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745180-C8F8-45CA-8C9B-2727AB1306ED}"/>
              </a:ext>
            </a:extLst>
          </p:cNvPr>
          <p:cNvCxnSpPr>
            <a:cxnSpLocks/>
          </p:cNvCxnSpPr>
          <p:nvPr/>
        </p:nvCxnSpPr>
        <p:spPr>
          <a:xfrm>
            <a:off x="6847792" y="3602872"/>
            <a:ext cx="350186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86045B9-7377-4CA7-AC97-0C3F525F7B44}"/>
              </a:ext>
            </a:extLst>
          </p:cNvPr>
          <p:cNvCxnSpPr>
            <a:cxnSpLocks/>
          </p:cNvCxnSpPr>
          <p:nvPr/>
        </p:nvCxnSpPr>
        <p:spPr>
          <a:xfrm>
            <a:off x="9384613" y="2801593"/>
            <a:ext cx="0" cy="7540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3D3B17-49B5-4440-9916-F75B92A7B2E5}"/>
              </a:ext>
            </a:extLst>
          </p:cNvPr>
          <p:cNvCxnSpPr>
            <a:cxnSpLocks/>
          </p:cNvCxnSpPr>
          <p:nvPr/>
        </p:nvCxnSpPr>
        <p:spPr>
          <a:xfrm>
            <a:off x="7832841" y="2808894"/>
            <a:ext cx="0" cy="7540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0A8374F-70B0-4CAE-9483-1559FFE9A2E1}"/>
              </a:ext>
            </a:extLst>
          </p:cNvPr>
          <p:cNvCxnSpPr>
            <a:cxnSpLocks/>
          </p:cNvCxnSpPr>
          <p:nvPr/>
        </p:nvCxnSpPr>
        <p:spPr>
          <a:xfrm flipV="1">
            <a:off x="6701082" y="5161734"/>
            <a:ext cx="3846487" cy="181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2B52D52-BD76-4E57-9E8E-A1F0C9216740}"/>
              </a:ext>
            </a:extLst>
          </p:cNvPr>
          <p:cNvCxnSpPr/>
          <p:nvPr/>
        </p:nvCxnSpPr>
        <p:spPr>
          <a:xfrm>
            <a:off x="8605836" y="5245948"/>
            <a:ext cx="0" cy="3522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02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F7C137E-204D-48FA-9D97-DFAC76D7E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Work</a:t>
            </a:r>
            <a:r>
              <a:rPr lang="sv-SE" dirty="0"/>
              <a:t> is not a </a:t>
            </a:r>
            <a:r>
              <a:rPr lang="sv-SE" dirty="0" err="1"/>
              <a:t>place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8BF740D-EB73-43FF-887E-155EEEC8D0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1400" dirty="0" err="1"/>
              <a:t>This</a:t>
            </a:r>
            <a:r>
              <a:rPr lang="sv-SE" sz="1400" dirty="0"/>
              <a:t> is a </a:t>
            </a:r>
            <a:r>
              <a:rPr lang="sv-SE" sz="1400" dirty="0" err="1"/>
              <a:t>very</a:t>
            </a:r>
            <a:r>
              <a:rPr lang="sv-SE" sz="1400" dirty="0"/>
              <a:t> </a:t>
            </a:r>
            <a:r>
              <a:rPr lang="sv-SE" sz="1400" dirty="0" err="1"/>
              <a:t>important</a:t>
            </a:r>
            <a:r>
              <a:rPr lang="sv-SE" sz="1400" dirty="0"/>
              <a:t> part </a:t>
            </a:r>
            <a:r>
              <a:rPr lang="sv-SE" sz="1400" dirty="0" err="1"/>
              <a:t>of</a:t>
            </a:r>
            <a:r>
              <a:rPr lang="sv-SE" sz="1400" dirty="0"/>
              <a:t> the Modern </a:t>
            </a:r>
            <a:r>
              <a:rPr lang="sv-SE" sz="1400" dirty="0" err="1"/>
              <a:t>Workplace</a:t>
            </a:r>
            <a:endParaRPr lang="sv-SE" sz="1400" dirty="0"/>
          </a:p>
          <a:p>
            <a:r>
              <a:rPr lang="sv-SE" sz="1400" dirty="0" err="1"/>
              <a:t>Xxxxxx</a:t>
            </a:r>
            <a:endParaRPr lang="sv-SE" sz="1400" dirty="0"/>
          </a:p>
          <a:p>
            <a:r>
              <a:rPr lang="sv-SE" sz="1400" dirty="0" err="1"/>
              <a:t>Xxxx</a:t>
            </a:r>
            <a:endParaRPr lang="sv-SE" sz="1400" dirty="0"/>
          </a:p>
          <a:p>
            <a:r>
              <a:rPr lang="sv-SE" sz="1400" dirty="0" err="1"/>
              <a:t>Xxxx</a:t>
            </a:r>
            <a:endParaRPr lang="sv-SE" sz="1400" dirty="0"/>
          </a:p>
          <a:p>
            <a:r>
              <a:rPr lang="sv-SE" sz="1400" dirty="0" err="1"/>
              <a:t>Xxx</a:t>
            </a:r>
            <a:endParaRPr lang="sv-SE" sz="1400" dirty="0"/>
          </a:p>
          <a:p>
            <a:endParaRPr lang="sv-SE" sz="1400" dirty="0"/>
          </a:p>
        </p:txBody>
      </p:sp>
      <p:pic>
        <p:nvPicPr>
          <p:cNvPr id="6" name="Platshållare för bild 5" descr="En bild som visar bärbar dator, person, dator, inomhus&#10;&#10;Automatiskt genererad beskrivning">
            <a:extLst>
              <a:ext uri="{FF2B5EF4-FFF2-40B4-BE49-F238E27FC236}">
                <a16:creationId xmlns:a16="http://schemas.microsoft.com/office/drawing/2014/main" id="{DCFA3C12-8824-483D-8978-4F03584B52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3" r="257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8762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D84184F-497D-4112-8226-7260D338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88" y="392340"/>
            <a:ext cx="5186362" cy="921657"/>
          </a:xfrm>
        </p:spPr>
        <p:txBody>
          <a:bodyPr>
            <a:normAutofit fontScale="90000"/>
          </a:bodyPr>
          <a:lstStyle/>
          <a:p>
            <a:r>
              <a:rPr lang="sv-SE" dirty="0"/>
              <a:t>Modern </a:t>
            </a:r>
            <a:r>
              <a:rPr lang="sv-SE" dirty="0" err="1"/>
              <a:t>Workplace</a:t>
            </a:r>
            <a:r>
              <a:rPr lang="sv-SE" dirty="0"/>
              <a:t> by Infozone</a:t>
            </a:r>
          </a:p>
        </p:txBody>
      </p:sp>
      <p:pic>
        <p:nvPicPr>
          <p:cNvPr id="6" name="Platshållare för bild 5" descr="En bild som visar person, bord, sitter, man&#10;&#10;Automatiskt genererad beskrivning">
            <a:extLst>
              <a:ext uri="{FF2B5EF4-FFF2-40B4-BE49-F238E27FC236}">
                <a16:creationId xmlns:a16="http://schemas.microsoft.com/office/drawing/2014/main" id="{29C85C10-FEE1-481C-985C-E393E49D74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9" b="7579"/>
          <a:stretch>
            <a:fillRect/>
          </a:stretch>
        </p:blipFill>
        <p:spPr/>
      </p:pic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CE41191-3BE8-4C22-B288-C0337964A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build</a:t>
            </a:r>
            <a:r>
              <a:rPr lang="sv-SE" dirty="0"/>
              <a:t> the Modern </a:t>
            </a:r>
            <a:r>
              <a:rPr lang="sv-SE" dirty="0" err="1"/>
              <a:t>Workplace</a:t>
            </a:r>
            <a:r>
              <a:rPr lang="sv-SE" dirty="0"/>
              <a:t> </a:t>
            </a:r>
            <a:r>
              <a:rPr lang="sv-SE" dirty="0" err="1"/>
              <a:t>based</a:t>
            </a:r>
            <a:r>
              <a:rPr lang="sv-SE" dirty="0"/>
              <a:t> on…………….</a:t>
            </a:r>
          </a:p>
        </p:txBody>
      </p:sp>
    </p:spTree>
    <p:extLst>
      <p:ext uri="{BB962C8B-B14F-4D97-AF65-F5344CB8AC3E}">
        <p14:creationId xmlns:p14="http://schemas.microsoft.com/office/powerpoint/2010/main" val="74700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FA55C77-A1BF-447F-B5CA-5D7F1FBF2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Clean and simple </a:t>
            </a:r>
            <a:r>
              <a:rPr lang="sv-SE" dirty="0" err="1"/>
              <a:t>slide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D1CC6E8-A0E0-48CB-A0BD-20795AFA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Xxxx</a:t>
            </a:r>
            <a:endParaRPr lang="sv-SE" dirty="0"/>
          </a:p>
          <a:p>
            <a:r>
              <a:rPr lang="sv-SE" dirty="0" err="1"/>
              <a:t>Xxxx</a:t>
            </a:r>
            <a:endParaRPr lang="sv-SE" dirty="0"/>
          </a:p>
          <a:p>
            <a:r>
              <a:rPr lang="sv-SE" dirty="0" err="1"/>
              <a:t>Xxxx</a:t>
            </a:r>
            <a:endParaRPr lang="sv-SE" dirty="0"/>
          </a:p>
          <a:p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0515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7540FCB-2B17-40FB-97E7-F7BB8699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Infozone and Microsoft – </a:t>
            </a:r>
            <a:r>
              <a:rPr lang="sv-SE" dirty="0" err="1"/>
              <a:t>Let’s</a:t>
            </a:r>
            <a:r>
              <a:rPr lang="sv-SE" dirty="0"/>
              <a:t> </a:t>
            </a:r>
            <a:r>
              <a:rPr lang="sv-SE" dirty="0" err="1"/>
              <a:t>see</a:t>
            </a:r>
            <a:r>
              <a:rPr lang="sv-SE" dirty="0"/>
              <a:t> the </a:t>
            </a:r>
            <a:r>
              <a:rPr lang="sv-SE" dirty="0" err="1"/>
              <a:t>difference</a:t>
            </a:r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516D0C7B-DA34-46EC-9222-39236B606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Test	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DAB78B1-0C71-4ACD-A12E-047C372EAB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v-SE" dirty="0"/>
              <a:t>Make </a:t>
            </a:r>
            <a:r>
              <a:rPr lang="sv-SE" dirty="0" err="1"/>
              <a:t>comparisons</a:t>
            </a:r>
            <a:r>
              <a:rPr lang="sv-SE" dirty="0"/>
              <a:t> in </a:t>
            </a:r>
            <a:r>
              <a:rPr lang="sv-SE" dirty="0" err="1"/>
              <a:t>your</a:t>
            </a:r>
            <a:r>
              <a:rPr lang="sv-SE" dirty="0"/>
              <a:t> presentation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3C29D989-54B0-4070-AB84-7F23A9620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v-SE" dirty="0"/>
              <a:t>Test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52AEDFD8-DE14-4F77-9AEC-01C02A6E22A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sv-SE" dirty="0"/>
              <a:t>Make </a:t>
            </a:r>
            <a:r>
              <a:rPr lang="sv-SE" dirty="0" err="1"/>
              <a:t>comparisons</a:t>
            </a:r>
            <a:r>
              <a:rPr lang="sv-SE" dirty="0"/>
              <a:t> 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4887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7ED2481-9EB8-436D-95BF-C9D44940AF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51" b="895"/>
          <a:stretch/>
        </p:blipFill>
        <p:spPr>
          <a:xfrm>
            <a:off x="5906842" y="447675"/>
            <a:ext cx="5445369" cy="54006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261DF8-849B-4721-9C74-7A0AF970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Azure Durable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10A24C-BF46-482F-A566-8611739842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SE" dirty="0" err="1"/>
              <a:t>Vad</a:t>
            </a:r>
            <a:r>
              <a:rPr lang="en-SE" dirty="0"/>
              <a:t> ska man ha </a:t>
            </a:r>
            <a:r>
              <a:rPr lang="en-SE" dirty="0" err="1"/>
              <a:t>dom</a:t>
            </a:r>
            <a:r>
              <a:rPr lang="en-SE" dirty="0"/>
              <a:t> till?!</a:t>
            </a:r>
          </a:p>
        </p:txBody>
      </p:sp>
    </p:spTree>
    <p:extLst>
      <p:ext uri="{BB962C8B-B14F-4D97-AF65-F5344CB8AC3E}">
        <p14:creationId xmlns:p14="http://schemas.microsoft.com/office/powerpoint/2010/main" val="213233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50719DD-6C97-4E14-91FA-C964834B5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Looks </a:t>
            </a:r>
            <a:r>
              <a:rPr lang="sv-SE" dirty="0" err="1"/>
              <a:t>nice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ocean – right? </a:t>
            </a:r>
          </a:p>
        </p:txBody>
      </p:sp>
      <p:pic>
        <p:nvPicPr>
          <p:cNvPr id="10" name="Platshållare för innehåll 9" descr="En bild som visar utomhus, vatten, strand, natur&#10;&#10;Automatiskt genererad beskrivning">
            <a:extLst>
              <a:ext uri="{FF2B5EF4-FFF2-40B4-BE49-F238E27FC236}">
                <a16:creationId xmlns:a16="http://schemas.microsoft.com/office/drawing/2014/main" id="{12B9CFAB-29A1-40EA-941E-2B766AEC7D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3462" y="1825625"/>
            <a:ext cx="4791075" cy="3194050"/>
          </a:xfrm>
        </p:spPr>
      </p:pic>
      <p:pic>
        <p:nvPicPr>
          <p:cNvPr id="13" name="Platshållare för innehåll 12" descr="En bild som visar utomhus, vatten, strand, natur&#10;&#10;Automatiskt genererad beskrivning">
            <a:extLst>
              <a:ext uri="{FF2B5EF4-FFF2-40B4-BE49-F238E27FC236}">
                <a16:creationId xmlns:a16="http://schemas.microsoft.com/office/drawing/2014/main" id="{8C1C2240-157F-46F5-9751-ED0790DECC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67462" y="1825625"/>
            <a:ext cx="4791075" cy="3194050"/>
          </a:xfr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D956E5EA-6D77-497E-B3BB-FE1C60C74A7F}"/>
              </a:ext>
            </a:extLst>
          </p:cNvPr>
          <p:cNvSpPr txBox="1"/>
          <p:nvPr/>
        </p:nvSpPr>
        <p:spPr>
          <a:xfrm>
            <a:off x="1033462" y="5019675"/>
            <a:ext cx="47910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900">
                <a:hlinkClick r:id="rId3" tooltip="https://de.wikivoyage.org/wiki/%CA%BFAg%C4%ABba-Strand"/>
              </a:rPr>
              <a:t>Det här fotot</a:t>
            </a:r>
            <a:r>
              <a:rPr lang="sv-SE" sz="900"/>
              <a:t> av Okänd författare licensieras enligt </a:t>
            </a:r>
            <a:r>
              <a:rPr lang="sv-SE" sz="900">
                <a:hlinkClick r:id="rId4" tooltip="https://creativecommons.org/licenses/by-sa/3.0/"/>
              </a:rPr>
              <a:t>CC BY-SA</a:t>
            </a:r>
            <a:endParaRPr lang="sv-SE" sz="90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0E9979A8-3C9F-4023-B8ED-A3668002AE07}"/>
              </a:ext>
            </a:extLst>
          </p:cNvPr>
          <p:cNvSpPr txBox="1"/>
          <p:nvPr/>
        </p:nvSpPr>
        <p:spPr>
          <a:xfrm>
            <a:off x="6367462" y="5019675"/>
            <a:ext cx="47910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900">
                <a:hlinkClick r:id="rId3" tooltip="https://de.wikivoyage.org/wiki/%CA%BFAg%C4%ABba-Strand"/>
              </a:rPr>
              <a:t>Det här fotot</a:t>
            </a:r>
            <a:r>
              <a:rPr lang="sv-SE" sz="900"/>
              <a:t> av Okänd författare licensieras enligt </a:t>
            </a:r>
            <a:r>
              <a:rPr lang="sv-SE" sz="900">
                <a:hlinkClick r:id="rId4" tooltip="https://creativecommons.org/licenses/by-sa/3.0/"/>
              </a:rPr>
              <a:t>CC BY-SA</a:t>
            </a:r>
            <a:endParaRPr lang="sv-SE" sz="900"/>
          </a:p>
        </p:txBody>
      </p:sp>
    </p:spTree>
    <p:extLst>
      <p:ext uri="{BB962C8B-B14F-4D97-AF65-F5344CB8AC3E}">
        <p14:creationId xmlns:p14="http://schemas.microsoft.com/office/powerpoint/2010/main" val="265227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tshållare för bild 6" descr="En bild som visar inomhus, fönster, hund, bord&#10;&#10;Automatiskt genererad beskrivning">
            <a:extLst>
              <a:ext uri="{FF2B5EF4-FFF2-40B4-BE49-F238E27FC236}">
                <a16:creationId xmlns:a16="http://schemas.microsoft.com/office/drawing/2014/main" id="{7B4E2C7D-496B-406F-972C-6E0C00C083F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r="13889"/>
          <a:stretch>
            <a:fillRect/>
          </a:stretch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C1C50F92-410D-4558-9EB6-23F947511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472" y="5618070"/>
            <a:ext cx="8949728" cy="638402"/>
          </a:xfrm>
        </p:spPr>
        <p:txBody>
          <a:bodyPr>
            <a:noAutofit/>
          </a:bodyPr>
          <a:lstStyle/>
          <a:p>
            <a:r>
              <a:rPr lang="sv-SE" sz="3200" b="1" dirty="0" err="1"/>
              <a:t>This</a:t>
            </a:r>
            <a:r>
              <a:rPr lang="sv-SE" sz="3200" b="1" dirty="0"/>
              <a:t> is just </a:t>
            </a:r>
            <a:r>
              <a:rPr lang="sv-SE" sz="3200" b="1" dirty="0" err="1"/>
              <a:t>example</a:t>
            </a:r>
            <a:r>
              <a:rPr lang="sv-SE" sz="3200" b="1" dirty="0"/>
              <a:t> </a:t>
            </a:r>
            <a:r>
              <a:rPr lang="sv-SE" sz="3200" b="1" dirty="0" err="1"/>
              <a:t>slides</a:t>
            </a:r>
            <a:r>
              <a:rPr lang="sv-SE" sz="3200" b="1" dirty="0"/>
              <a:t> do not </a:t>
            </a:r>
            <a:r>
              <a:rPr lang="sv-SE" sz="3200" b="1" dirty="0" err="1"/>
              <a:t>use</a:t>
            </a:r>
            <a:r>
              <a:rPr lang="sv-SE" sz="3200" b="1" dirty="0"/>
              <a:t> the text</a:t>
            </a:r>
          </a:p>
        </p:txBody>
      </p:sp>
      <p:sp>
        <p:nvSpPr>
          <p:cNvPr id="5" name="Platshållare för bild 4">
            <a:extLst>
              <a:ext uri="{FF2B5EF4-FFF2-40B4-BE49-F238E27FC236}">
                <a16:creationId xmlns:a16="http://schemas.microsoft.com/office/drawing/2014/main" id="{3976547F-B2A4-43AD-96AC-20FF0552FA7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984243" y="294517"/>
            <a:ext cx="1652400" cy="338400"/>
          </a:xfrm>
        </p:spPr>
      </p:sp>
    </p:spTree>
    <p:extLst>
      <p:ext uri="{BB962C8B-B14F-4D97-AF65-F5344CB8AC3E}">
        <p14:creationId xmlns:p14="http://schemas.microsoft.com/office/powerpoint/2010/main" val="268933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bild 4" descr="En bild som visar person, man, håller, tittar&#10;&#10;Automatiskt genererad beskrivning">
            <a:extLst>
              <a:ext uri="{FF2B5EF4-FFF2-40B4-BE49-F238E27FC236}">
                <a16:creationId xmlns:a16="http://schemas.microsoft.com/office/drawing/2014/main" id="{92EC3831-FCB0-4CF2-BEDE-79D03C43CB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5E604B9C-E4D4-4D93-86CB-246E078C636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</p:spTree>
    <p:extLst>
      <p:ext uri="{BB962C8B-B14F-4D97-AF65-F5344CB8AC3E}">
        <p14:creationId xmlns:p14="http://schemas.microsoft.com/office/powerpoint/2010/main" val="387150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tshållare för bild 5" descr="En bild som visar bord, mat&#10;&#10;Automatiskt genererad beskrivning">
            <a:extLst>
              <a:ext uri="{FF2B5EF4-FFF2-40B4-BE49-F238E27FC236}">
                <a16:creationId xmlns:a16="http://schemas.microsoft.com/office/drawing/2014/main" id="{B257044D-E36E-4AC5-AE9A-FE4D54DB48F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>
            <a:fillRect/>
          </a:stretch>
        </p:blipFill>
        <p:spPr/>
      </p:pic>
      <p:sp>
        <p:nvSpPr>
          <p:cNvPr id="3" name="Platshållare för SmartArt 2">
            <a:extLst>
              <a:ext uri="{FF2B5EF4-FFF2-40B4-BE49-F238E27FC236}">
                <a16:creationId xmlns:a16="http://schemas.microsoft.com/office/drawing/2014/main" id="{C1AD5B5B-164E-4165-8D45-9037E5E014BC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547F076A-E2F9-4915-82AD-FACE298B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Modern </a:t>
            </a:r>
            <a:r>
              <a:rPr lang="sv-SE" dirty="0" err="1"/>
              <a:t>Workplace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6614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tshållare för bild 5" descr="En bild som visar bord, man, skjorta&#10;&#10;Automatiskt genererad beskrivning">
            <a:extLst>
              <a:ext uri="{FF2B5EF4-FFF2-40B4-BE49-F238E27FC236}">
                <a16:creationId xmlns:a16="http://schemas.microsoft.com/office/drawing/2014/main" id="{17CA76D2-B3A9-46D9-A83E-1D4A28FA28C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r="13889"/>
          <a:stretch>
            <a:fillRect/>
          </a:stretch>
        </p:blipFill>
        <p:spPr/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6656A4CE-C4E9-4611-A83F-68635D29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DC1AAB6-C850-4E91-9812-70A172836F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v-SE" sz="1400" dirty="0" err="1"/>
              <a:t>xxxxxx</a:t>
            </a:r>
            <a:endParaRPr lang="sv-SE" sz="1400" dirty="0"/>
          </a:p>
          <a:p>
            <a:r>
              <a:rPr lang="sv-SE" sz="1400" dirty="0" err="1"/>
              <a:t>Write</a:t>
            </a:r>
            <a:r>
              <a:rPr lang="sv-SE" sz="1400" dirty="0"/>
              <a:t> </a:t>
            </a:r>
            <a:r>
              <a:rPr lang="sv-SE" sz="1400" dirty="0" err="1"/>
              <a:t>what</a:t>
            </a:r>
            <a:r>
              <a:rPr lang="sv-SE" sz="1400" dirty="0"/>
              <a:t> </a:t>
            </a:r>
            <a:r>
              <a:rPr lang="sv-SE" sz="1400" dirty="0" err="1"/>
              <a:t>you</a:t>
            </a:r>
            <a:r>
              <a:rPr lang="sv-SE" sz="1400" dirty="0"/>
              <a:t> </a:t>
            </a:r>
            <a:r>
              <a:rPr lang="sv-SE" sz="1400" dirty="0" err="1"/>
              <a:t>wish</a:t>
            </a:r>
            <a:r>
              <a:rPr lang="sv-SE" sz="1400" dirty="0"/>
              <a:t> to present</a:t>
            </a:r>
          </a:p>
          <a:p>
            <a:r>
              <a:rPr lang="sv-SE" sz="1400" dirty="0" err="1"/>
              <a:t>Xxxxx</a:t>
            </a:r>
            <a:endParaRPr lang="sv-SE" sz="1400" dirty="0"/>
          </a:p>
          <a:p>
            <a:r>
              <a:rPr lang="sv-SE" sz="1400" dirty="0" err="1"/>
              <a:t>Xxxxx</a:t>
            </a:r>
            <a:endParaRPr lang="sv-SE" sz="1400" dirty="0"/>
          </a:p>
          <a:p>
            <a:r>
              <a:rPr lang="sv-SE" sz="1400" dirty="0" err="1"/>
              <a:t>Xxxx</a:t>
            </a:r>
            <a:endParaRPr lang="sv-SE" sz="1400" dirty="0"/>
          </a:p>
          <a:p>
            <a:r>
              <a:rPr lang="sv-SE" sz="1400" dirty="0" err="1"/>
              <a:t>Xxxx</a:t>
            </a:r>
            <a:endParaRPr lang="sv-SE" sz="1400" dirty="0"/>
          </a:p>
          <a:p>
            <a:r>
              <a:rPr lang="sv-SE" sz="1400" dirty="0" err="1"/>
              <a:t>Xxxx</a:t>
            </a:r>
            <a:endParaRPr lang="sv-SE" sz="1400" dirty="0"/>
          </a:p>
          <a:p>
            <a:endParaRPr lang="sv-SE" sz="1400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0632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tshållare för bild 6" descr="En bild som visar person, man, bärbar dator, inomhus&#10;&#10;Automatiskt genererad beskrivning">
            <a:extLst>
              <a:ext uri="{FF2B5EF4-FFF2-40B4-BE49-F238E27FC236}">
                <a16:creationId xmlns:a16="http://schemas.microsoft.com/office/drawing/2014/main" id="{DDEC68A8-AB94-49B8-90C6-CDABA7984D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>
            <a:fillRect/>
          </a:stretch>
        </p:blipFill>
        <p:spPr/>
      </p:pic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94FA555-EFF9-4211-B195-42F5323E4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68730" y="4643650"/>
            <a:ext cx="4667250" cy="3297564"/>
          </a:xfrm>
        </p:spPr>
        <p:txBody>
          <a:bodyPr/>
          <a:lstStyle/>
          <a:p>
            <a:pPr marL="0" indent="0" algn="ctr">
              <a:buNone/>
            </a:pPr>
            <a:r>
              <a:rPr lang="sv-SE" sz="1400" dirty="0" err="1"/>
              <a:t>You</a:t>
            </a:r>
            <a:r>
              <a:rPr lang="sv-SE" sz="1400" dirty="0"/>
              <a:t> </a:t>
            </a:r>
            <a:r>
              <a:rPr lang="sv-SE" sz="1400" dirty="0" err="1"/>
              <a:t>can</a:t>
            </a:r>
            <a:r>
              <a:rPr lang="sv-SE" sz="1400" dirty="0"/>
              <a:t> present and make </a:t>
            </a:r>
            <a:r>
              <a:rPr lang="sv-SE" sz="1400" dirty="0" err="1"/>
              <a:t>your</a:t>
            </a:r>
            <a:r>
              <a:rPr lang="sv-SE" sz="1400" dirty="0"/>
              <a:t> </a:t>
            </a:r>
            <a:r>
              <a:rPr lang="sv-SE" sz="1400" dirty="0" err="1"/>
              <a:t>own</a:t>
            </a:r>
            <a:r>
              <a:rPr lang="sv-SE" sz="1400" dirty="0"/>
              <a:t> </a:t>
            </a:r>
            <a:r>
              <a:rPr lang="sv-SE" sz="1400" dirty="0" err="1"/>
              <a:t>changes</a:t>
            </a:r>
            <a:r>
              <a:rPr lang="sv-SE" sz="1400" dirty="0"/>
              <a:t> </a:t>
            </a:r>
            <a:r>
              <a:rPr lang="sv-SE" sz="1400" dirty="0" err="1"/>
              <a:t>into</a:t>
            </a:r>
            <a:r>
              <a:rPr lang="sv-SE" sz="1400" dirty="0"/>
              <a:t> </a:t>
            </a:r>
            <a:r>
              <a:rPr lang="sv-SE" sz="1400" dirty="0" err="1"/>
              <a:t>what</a:t>
            </a:r>
            <a:r>
              <a:rPr lang="sv-SE" sz="1400" dirty="0"/>
              <a:t> </a:t>
            </a:r>
            <a:r>
              <a:rPr lang="sv-SE" sz="1400" dirty="0" err="1"/>
              <a:t>you</a:t>
            </a:r>
            <a:r>
              <a:rPr lang="sv-SE" sz="1400" dirty="0"/>
              <a:t> </a:t>
            </a:r>
            <a:r>
              <a:rPr lang="sv-SE" sz="1400" dirty="0" err="1"/>
              <a:t>prefer</a:t>
            </a:r>
            <a:r>
              <a:rPr lang="sv-SE" sz="1400" dirty="0"/>
              <a:t> in </a:t>
            </a:r>
            <a:r>
              <a:rPr lang="sv-SE" sz="1400" dirty="0" err="1"/>
              <a:t>your</a:t>
            </a:r>
            <a:r>
              <a:rPr lang="sv-SE" sz="1400" dirty="0"/>
              <a:t> presentation. </a:t>
            </a:r>
          </a:p>
        </p:txBody>
      </p:sp>
      <p:sp>
        <p:nvSpPr>
          <p:cNvPr id="5" name="Platshållare för bild 4">
            <a:extLst>
              <a:ext uri="{FF2B5EF4-FFF2-40B4-BE49-F238E27FC236}">
                <a16:creationId xmlns:a16="http://schemas.microsoft.com/office/drawing/2014/main" id="{EA7CD7AE-4DFC-4418-AD81-769B95C27D8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9" name="Rubrik 8">
            <a:extLst>
              <a:ext uri="{FF2B5EF4-FFF2-40B4-BE49-F238E27FC236}">
                <a16:creationId xmlns:a16="http://schemas.microsoft.com/office/drawing/2014/main" id="{7EA99E77-37BA-4DBC-8FDB-95BC6F7F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66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tshållare för bild 5" descr="En bild som visar bärbar dator, person, dator, inomhus&#10;&#10;Automatiskt genererad beskrivning">
            <a:extLst>
              <a:ext uri="{FF2B5EF4-FFF2-40B4-BE49-F238E27FC236}">
                <a16:creationId xmlns:a16="http://schemas.microsoft.com/office/drawing/2014/main" id="{9C5DB5C0-8AA5-4A52-B004-F88D60D4B81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4" r="11124"/>
          <a:stretch>
            <a:fillRect/>
          </a:stretch>
        </p:blipFill>
        <p:spPr/>
      </p:pic>
      <p:sp>
        <p:nvSpPr>
          <p:cNvPr id="3" name="Platshållare för SmartArt 2">
            <a:extLst>
              <a:ext uri="{FF2B5EF4-FFF2-40B4-BE49-F238E27FC236}">
                <a16:creationId xmlns:a16="http://schemas.microsoft.com/office/drawing/2014/main" id="{0D29C4F7-CA69-4F16-AD32-596FF3F457CC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/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4444ACF6-9721-4915-9255-7B8D1DD5A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54" y="209132"/>
            <a:ext cx="10515600" cy="1325563"/>
          </a:xfrm>
        </p:spPr>
        <p:txBody>
          <a:bodyPr>
            <a:normAutofit/>
          </a:bodyPr>
          <a:lstStyle/>
          <a:p>
            <a:r>
              <a:rPr lang="sv-SE" sz="3200" dirty="0" err="1"/>
              <a:t>Work</a:t>
            </a:r>
            <a:r>
              <a:rPr lang="sv-SE" sz="3200" dirty="0"/>
              <a:t> is not a </a:t>
            </a:r>
            <a:r>
              <a:rPr lang="sv-SE" sz="3200" dirty="0" err="1"/>
              <a:t>place</a:t>
            </a:r>
            <a:r>
              <a:rPr lang="sv-SE" sz="32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99525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22EBE3-3B37-4657-9C67-E0D9E8D6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Azure Functions - bas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E5A5D16-6A32-4D77-AE33-EFAE77C07C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51" b="895"/>
          <a:stretch/>
        </p:blipFill>
        <p:spPr>
          <a:xfrm>
            <a:off x="5906842" y="447675"/>
            <a:ext cx="5445369" cy="54006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4D3210-419E-4AA9-997B-7689106DF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Från</a:t>
            </a:r>
            <a:r>
              <a:rPr lang="en-US" dirty="0"/>
              <a:t> docs.microsoft.com</a:t>
            </a:r>
            <a:r>
              <a:rPr lang="en-SE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Serverless</a:t>
            </a:r>
            <a:endParaRPr lang="en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Write less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Maintain less infrastructure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Save costs</a:t>
            </a:r>
          </a:p>
          <a:p>
            <a:r>
              <a:rPr lang="en-US" dirty="0"/>
              <a:t>Focus on (pieces of) code that matter the most to you, and Azure functions handles the rest</a:t>
            </a:r>
          </a:p>
          <a:p>
            <a:endParaRPr lang="en-SE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014E4B2-8669-407D-B8C2-FB17911907D2}"/>
              </a:ext>
            </a:extLst>
          </p:cNvPr>
          <p:cNvSpPr txBox="1">
            <a:spLocks/>
          </p:cNvSpPr>
          <p:nvPr/>
        </p:nvSpPr>
        <p:spPr>
          <a:xfrm>
            <a:off x="839788" y="4629151"/>
            <a:ext cx="6542088" cy="342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sv-SE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hlinkClick r:id="rId4"/>
              </a:rPr>
              <a:t>https://docs.microsoft.com/</a:t>
            </a:r>
            <a:r>
              <a:rPr lang="en-SE" sz="900" dirty="0" err="1">
                <a:hlinkClick r:id="rId4"/>
              </a:rPr>
              <a:t>en</a:t>
            </a:r>
            <a:r>
              <a:rPr lang="en-SE" sz="900" dirty="0">
                <a:hlinkClick r:id="rId4"/>
              </a:rPr>
              <a:t>-us</a:t>
            </a:r>
            <a:r>
              <a:rPr lang="en-US" sz="900" dirty="0">
                <a:hlinkClick r:id="rId4"/>
              </a:rPr>
              <a:t>/azure/azure-functions/functions-overview</a:t>
            </a:r>
            <a:r>
              <a:rPr lang="en-SE" sz="900" dirty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567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22EBE3-3B37-4657-9C67-E0D9E8D6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Serverless?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E5A5D16-6A32-4D77-AE33-EFAE77C07C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51" b="895"/>
          <a:stretch/>
        </p:blipFill>
        <p:spPr>
          <a:xfrm>
            <a:off x="5906842" y="447675"/>
            <a:ext cx="5445369" cy="54006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4D3210-419E-4AA9-997B-7689106DF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SE" dirty="0" err="1"/>
              <a:t>Fritt</a:t>
            </a:r>
            <a:r>
              <a:rPr lang="en-SE" dirty="0"/>
              <a:t> </a:t>
            </a:r>
            <a:r>
              <a:rPr lang="en-SE" dirty="0" err="1"/>
              <a:t>översatt</a:t>
            </a:r>
            <a:r>
              <a:rPr lang="en-SE" dirty="0"/>
              <a:t> </a:t>
            </a:r>
            <a:r>
              <a:rPr lang="en-SE" dirty="0" err="1"/>
              <a:t>från</a:t>
            </a:r>
            <a:r>
              <a:rPr lang="en-SE" dirty="0"/>
              <a:t> en.wikipedia.org: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 err="1"/>
              <a:t>En</a:t>
            </a:r>
            <a:r>
              <a:rPr lang="en-SE" dirty="0"/>
              <a:t> </a:t>
            </a:r>
            <a:r>
              <a:rPr lang="en-SE" dirty="0" err="1"/>
              <a:t>exekveringsmodell</a:t>
            </a:r>
            <a:r>
              <a:rPr lang="en-SE" dirty="0"/>
              <a:t> </a:t>
            </a:r>
            <a:r>
              <a:rPr lang="en-SE" dirty="0" err="1"/>
              <a:t>som</a:t>
            </a:r>
            <a:r>
              <a:rPr lang="en-SE" dirty="0"/>
              <a:t> </a:t>
            </a:r>
            <a:r>
              <a:rPr lang="en-SE" dirty="0" err="1"/>
              <a:t>hanteras</a:t>
            </a:r>
            <a:r>
              <a:rPr lang="en-SE" dirty="0"/>
              <a:t> </a:t>
            </a:r>
            <a:r>
              <a:rPr lang="en-SE" dirty="0" err="1"/>
              <a:t>helt</a:t>
            </a:r>
            <a:r>
              <a:rPr lang="en-SE" dirty="0"/>
              <a:t> av </a:t>
            </a:r>
            <a:r>
              <a:rPr lang="en-SE" dirty="0" err="1"/>
              <a:t>en</a:t>
            </a:r>
            <a:r>
              <a:rPr lang="en-SE" dirty="0"/>
              <a:t> </a:t>
            </a:r>
            <a:r>
              <a:rPr lang="en-SE" dirty="0" err="1"/>
              <a:t>molnleverantör</a:t>
            </a:r>
            <a:r>
              <a:rPr lang="en-SE" dirty="0"/>
              <a:t> </a:t>
            </a:r>
            <a:r>
              <a:rPr lang="en-SE" dirty="0" err="1"/>
              <a:t>vad</a:t>
            </a:r>
            <a:r>
              <a:rPr lang="en-SE" dirty="0"/>
              <a:t> </a:t>
            </a:r>
            <a:r>
              <a:rPr lang="en-SE" dirty="0" err="1"/>
              <a:t>gäller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E" dirty="0" err="1"/>
              <a:t>servrar</a:t>
            </a:r>
            <a:endParaRPr lang="en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E" dirty="0" err="1"/>
              <a:t>kapacitet</a:t>
            </a:r>
            <a:endParaRPr lang="en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E" dirty="0" err="1"/>
              <a:t>konfiguration</a:t>
            </a:r>
            <a:endParaRPr lang="en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E" dirty="0" err="1"/>
              <a:t>underhåll</a:t>
            </a:r>
            <a:endParaRPr lang="en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E" dirty="0" err="1"/>
              <a:t>uppdateringar</a:t>
            </a:r>
            <a:endParaRPr lang="en-US" dirty="0"/>
          </a:p>
          <a:p>
            <a:endParaRPr lang="en-SE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014E4B2-8669-407D-B8C2-FB17911907D2}"/>
              </a:ext>
            </a:extLst>
          </p:cNvPr>
          <p:cNvSpPr txBox="1">
            <a:spLocks/>
          </p:cNvSpPr>
          <p:nvPr/>
        </p:nvSpPr>
        <p:spPr>
          <a:xfrm>
            <a:off x="839788" y="4629151"/>
            <a:ext cx="6542088" cy="342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sv-SE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hlinkClick r:id="rId4"/>
              </a:rPr>
              <a:t>https://en.wikipedia.org/wiki/Serverless_computing</a:t>
            </a:r>
            <a:r>
              <a:rPr lang="en-SE" sz="900" dirty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6501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22EBE3-3B37-4657-9C67-E0D9E8D6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54290"/>
            <a:ext cx="5067054" cy="921657"/>
          </a:xfrm>
        </p:spPr>
        <p:txBody>
          <a:bodyPr/>
          <a:lstStyle/>
          <a:p>
            <a:r>
              <a:rPr lang="en-SE" dirty="0"/>
              <a:t>Azure Functions - bas (forts)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E5A5D16-6A32-4D77-AE33-EFAE77C07C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51" b="895"/>
          <a:stretch/>
        </p:blipFill>
        <p:spPr>
          <a:xfrm>
            <a:off x="5906842" y="447675"/>
            <a:ext cx="5445369" cy="54006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4D3210-419E-4AA9-997B-7689106DF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SE" dirty="0" err="1"/>
              <a:t>Fokus</a:t>
            </a:r>
            <a:r>
              <a:rPr lang="en-SE" dirty="0"/>
              <a:t> </a:t>
            </a:r>
            <a:r>
              <a:rPr lang="en-SE" dirty="0" err="1"/>
              <a:t>på</a:t>
            </a:r>
            <a:r>
              <a:rPr lang="en-SE" dirty="0"/>
              <a:t> </a:t>
            </a:r>
            <a:r>
              <a:rPr lang="en-SE" dirty="0" err="1"/>
              <a:t>kod</a:t>
            </a:r>
            <a:r>
              <a:rPr lang="en-SE" dirty="0"/>
              <a:t>, </a:t>
            </a:r>
            <a:r>
              <a:rPr lang="en-SE" dirty="0" err="1"/>
              <a:t>som</a:t>
            </a:r>
            <a:r>
              <a:rPr lang="en-SE" dirty="0"/>
              <a:t> ska </a:t>
            </a:r>
            <a:r>
              <a:rPr lang="en-SE" dirty="0" err="1"/>
              <a:t>köras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Microsoft tar hand om </a:t>
            </a:r>
            <a:r>
              <a:rPr lang="en-SE" dirty="0" err="1"/>
              <a:t>resten</a:t>
            </a:r>
            <a:r>
              <a:rPr lang="en-SE" dirty="0"/>
              <a:t>, </a:t>
            </a:r>
            <a:r>
              <a:rPr lang="en-SE" dirty="0" err="1"/>
              <a:t>nästan</a:t>
            </a:r>
            <a:r>
              <a:rPr lang="en-SE" dirty="0"/>
              <a:t>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E" dirty="0" err="1"/>
              <a:t>Viss</a:t>
            </a:r>
            <a:r>
              <a:rPr lang="en-SE" dirty="0"/>
              <a:t>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Val av Service Plan </a:t>
            </a:r>
            <a:r>
              <a:rPr lang="en-SE" dirty="0" err="1"/>
              <a:t>påverkar</a:t>
            </a:r>
            <a:r>
              <a:rPr lang="en-SE" dirty="0"/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E" dirty="0"/>
              <a:t> </a:t>
            </a:r>
            <a:r>
              <a:rPr lang="en-SE" dirty="0" err="1"/>
              <a:t>tillgänglighet</a:t>
            </a:r>
            <a:r>
              <a:rPr lang="en-SE" dirty="0"/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E" dirty="0"/>
              <a:t>pris,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E" dirty="0"/>
              <a:t>timeout, </a:t>
            </a:r>
            <a:r>
              <a:rPr lang="en-SE" dirty="0" err="1"/>
              <a:t>från</a:t>
            </a:r>
            <a:r>
              <a:rPr lang="en-SE" dirty="0"/>
              <a:t> trigger till </a:t>
            </a:r>
            <a:r>
              <a:rPr lang="en-SE" dirty="0" err="1"/>
              <a:t>resultat</a:t>
            </a:r>
            <a:endParaRPr lang="en-S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E" dirty="0"/>
              <a:t>etc...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014E4B2-8669-407D-B8C2-FB17911907D2}"/>
              </a:ext>
            </a:extLst>
          </p:cNvPr>
          <p:cNvSpPr txBox="1">
            <a:spLocks/>
          </p:cNvSpPr>
          <p:nvPr/>
        </p:nvSpPr>
        <p:spPr>
          <a:xfrm>
            <a:off x="839788" y="4629151"/>
            <a:ext cx="6542088" cy="342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sv-SE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hlinkClick r:id="rId4"/>
              </a:rPr>
              <a:t>https://docs.microsoft.com/</a:t>
            </a:r>
            <a:r>
              <a:rPr lang="en-SE" sz="900" dirty="0" err="1">
                <a:hlinkClick r:id="rId4"/>
              </a:rPr>
              <a:t>en</a:t>
            </a:r>
            <a:r>
              <a:rPr lang="en-SE" sz="900" dirty="0">
                <a:hlinkClick r:id="rId4"/>
              </a:rPr>
              <a:t>-us</a:t>
            </a:r>
            <a:r>
              <a:rPr lang="en-US" sz="900" dirty="0">
                <a:hlinkClick r:id="rId4"/>
              </a:rPr>
              <a:t>/azure/azure-functions/functions-scale</a:t>
            </a:r>
            <a:r>
              <a:rPr lang="en-SE" sz="900" dirty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813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22EBE3-3B37-4657-9C67-E0D9E8D6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54290"/>
            <a:ext cx="5067054" cy="921657"/>
          </a:xfrm>
        </p:spPr>
        <p:txBody>
          <a:bodyPr/>
          <a:lstStyle/>
          <a:p>
            <a:r>
              <a:rPr lang="en-SE" dirty="0"/>
              <a:t>Azure Functions - bas (forts)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E5A5D16-6A32-4D77-AE33-EFAE77C07C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51" b="895"/>
          <a:stretch/>
        </p:blipFill>
        <p:spPr>
          <a:xfrm>
            <a:off x="5906842" y="447675"/>
            <a:ext cx="5445369" cy="54006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4D3210-419E-4AA9-997B-7689106DF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SE" b="1" dirty="0"/>
              <a:t>Triggers</a:t>
            </a:r>
            <a:r>
              <a:rPr lang="en-SE" dirty="0"/>
              <a:t>, </a:t>
            </a:r>
            <a:r>
              <a:rPr lang="en-SE" dirty="0" err="1"/>
              <a:t>ett</a:t>
            </a:r>
            <a:r>
              <a:rPr lang="en-SE" dirty="0"/>
              <a:t> </a:t>
            </a:r>
            <a:r>
              <a:rPr lang="en-SE" dirty="0" err="1"/>
              <a:t>urval</a:t>
            </a:r>
            <a:r>
              <a:rPr lang="en-S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Http &amp; webhooks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Timer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Service bus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Queue, table &amp; blob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etc...</a:t>
            </a:r>
          </a:p>
          <a:p>
            <a:r>
              <a:rPr lang="en-SE" b="1" dirty="0"/>
              <a:t>Input</a:t>
            </a:r>
            <a:r>
              <a:rPr lang="en-SE" dirty="0"/>
              <a:t> </a:t>
            </a:r>
            <a:r>
              <a:rPr lang="en-SE" dirty="0" err="1"/>
              <a:t>och</a:t>
            </a:r>
            <a:r>
              <a:rPr lang="en-SE" dirty="0"/>
              <a:t> </a:t>
            </a:r>
            <a:r>
              <a:rPr lang="en-SE" b="1" dirty="0"/>
              <a:t>output</a:t>
            </a:r>
            <a:r>
              <a:rPr lang="en-SE" dirty="0"/>
              <a:t> </a:t>
            </a:r>
            <a:r>
              <a:rPr lang="en-SE" b="1" dirty="0" err="1"/>
              <a:t>bindnings</a:t>
            </a:r>
            <a:r>
              <a:rPr lang="en-S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Queue, table &amp; blob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Cosmos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etc...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014E4B2-8669-407D-B8C2-FB17911907D2}"/>
              </a:ext>
            </a:extLst>
          </p:cNvPr>
          <p:cNvSpPr txBox="1">
            <a:spLocks/>
          </p:cNvSpPr>
          <p:nvPr/>
        </p:nvSpPr>
        <p:spPr>
          <a:xfrm>
            <a:off x="4131733" y="5760810"/>
            <a:ext cx="7220478" cy="342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sv-SE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hlinkClick r:id="rId4"/>
              </a:rPr>
              <a:t>https://docs.microsoft.com/</a:t>
            </a:r>
            <a:r>
              <a:rPr lang="en-SE" sz="900" dirty="0" err="1">
                <a:hlinkClick r:id="rId4"/>
              </a:rPr>
              <a:t>en</a:t>
            </a:r>
            <a:r>
              <a:rPr lang="en-SE" sz="900" dirty="0">
                <a:hlinkClick r:id="rId4"/>
              </a:rPr>
              <a:t>-us</a:t>
            </a:r>
            <a:r>
              <a:rPr lang="en-US" sz="900" dirty="0">
                <a:hlinkClick r:id="rId4"/>
              </a:rPr>
              <a:t>/azure/azure-functions/functions-triggers-bindings?supported-bindings</a:t>
            </a:r>
            <a:r>
              <a:rPr lang="en-SE" sz="900" dirty="0"/>
              <a:t> </a:t>
            </a:r>
            <a:endParaRPr lang="en-US" sz="90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89D89FC-1331-4A06-9ED1-FA930B7B6349}"/>
              </a:ext>
            </a:extLst>
          </p:cNvPr>
          <p:cNvSpPr txBox="1">
            <a:spLocks/>
          </p:cNvSpPr>
          <p:nvPr/>
        </p:nvSpPr>
        <p:spPr>
          <a:xfrm>
            <a:off x="4131733" y="6048920"/>
            <a:ext cx="6542088" cy="342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sv-SE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hlinkClick r:id="rId5"/>
              </a:rPr>
              <a:t>https://docs.microsoft.com/</a:t>
            </a:r>
            <a:r>
              <a:rPr lang="en-SE" sz="900" dirty="0" err="1">
                <a:hlinkClick r:id="rId5"/>
              </a:rPr>
              <a:t>en</a:t>
            </a:r>
            <a:r>
              <a:rPr lang="en-SE" sz="900" dirty="0">
                <a:hlinkClick r:id="rId5"/>
              </a:rPr>
              <a:t>-us</a:t>
            </a:r>
            <a:r>
              <a:rPr lang="en-US" sz="900" dirty="0">
                <a:hlinkClick r:id="rId5"/>
              </a:rPr>
              <a:t>/azure/azure-functions/functions-bindings-example</a:t>
            </a:r>
            <a:r>
              <a:rPr lang="en-SE" sz="900" dirty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3326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22EBE3-3B37-4657-9C67-E0D9E8D6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54290"/>
            <a:ext cx="5067054" cy="921657"/>
          </a:xfrm>
        </p:spPr>
        <p:txBody>
          <a:bodyPr>
            <a:normAutofit/>
          </a:bodyPr>
          <a:lstStyle/>
          <a:p>
            <a:r>
              <a:rPr lang="en-SE" dirty="0"/>
              <a:t>Azure Durable Functions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E5A5D16-6A32-4D77-AE33-EFAE77C07C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51" b="895"/>
          <a:stretch/>
        </p:blipFill>
        <p:spPr>
          <a:xfrm>
            <a:off x="5906842" y="447675"/>
            <a:ext cx="5445369" cy="54006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4D3210-419E-4AA9-997B-7689106DF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SE" dirty="0" err="1"/>
              <a:t>Som</a:t>
            </a:r>
            <a:r>
              <a:rPr lang="en-SE" dirty="0"/>
              <a:t> Azure Functions men med: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 err="1"/>
              <a:t>Möjlighet</a:t>
            </a:r>
            <a:r>
              <a:rPr lang="en-SE" dirty="0"/>
              <a:t> </a:t>
            </a:r>
            <a:r>
              <a:rPr lang="en-SE" dirty="0" err="1"/>
              <a:t>att</a:t>
            </a:r>
            <a:r>
              <a:rPr lang="en-SE" dirty="0"/>
              <a:t> </a:t>
            </a:r>
            <a:r>
              <a:rPr lang="en-SE" dirty="0" err="1"/>
              <a:t>spara</a:t>
            </a:r>
            <a:r>
              <a:rPr lang="en-SE" dirty="0"/>
              <a:t> </a:t>
            </a:r>
            <a:r>
              <a:rPr lang="en-SE" dirty="0" err="1"/>
              <a:t>tillstånd</a:t>
            </a:r>
            <a:r>
              <a:rPr lang="en-SE" dirty="0"/>
              <a:t> - </a:t>
            </a:r>
            <a:r>
              <a:rPr lang="en-SE" b="1" dirty="0"/>
              <a:t>stateful</a:t>
            </a: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 err="1"/>
              <a:t>Bygga</a:t>
            </a:r>
            <a:r>
              <a:rPr lang="en-SE" dirty="0"/>
              <a:t> </a:t>
            </a:r>
            <a:r>
              <a:rPr lang="en-SE" dirty="0" err="1"/>
              <a:t>orkestreringar</a:t>
            </a:r>
            <a:r>
              <a:rPr lang="en-SE" dirty="0"/>
              <a:t> - </a:t>
            </a:r>
            <a:r>
              <a:rPr lang="en-SE" b="1" dirty="0"/>
              <a:t>orchestrations</a:t>
            </a: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 err="1"/>
              <a:t>Beständinga</a:t>
            </a:r>
            <a:r>
              <a:rPr lang="en-SE" dirty="0"/>
              <a:t> </a:t>
            </a:r>
            <a:r>
              <a:rPr lang="en-SE" dirty="0" err="1"/>
              <a:t>entiteter</a:t>
            </a:r>
            <a:r>
              <a:rPr lang="en-SE" dirty="0"/>
              <a:t> - </a:t>
            </a:r>
            <a:r>
              <a:rPr lang="en-SE" b="1" dirty="0"/>
              <a:t>durable</a:t>
            </a:r>
            <a:r>
              <a:rPr lang="en-SE" dirty="0"/>
              <a:t> </a:t>
            </a:r>
            <a:r>
              <a:rPr lang="en-SE" b="1" dirty="0"/>
              <a:t>entities</a:t>
            </a:r>
            <a:endParaRPr lang="en-SE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014E4B2-8669-407D-B8C2-FB17911907D2}"/>
              </a:ext>
            </a:extLst>
          </p:cNvPr>
          <p:cNvSpPr txBox="1">
            <a:spLocks/>
          </p:cNvSpPr>
          <p:nvPr/>
        </p:nvSpPr>
        <p:spPr>
          <a:xfrm>
            <a:off x="839788" y="4629151"/>
            <a:ext cx="6542088" cy="342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sv-SE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hlinkClick r:id="rId4"/>
              </a:rPr>
              <a:t>https://docs.microsoft.com/en-us/azure/azure-functions/durable/durable-functions-overview</a:t>
            </a:r>
            <a:r>
              <a:rPr lang="en-SE" sz="900" dirty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014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22EBE3-3B37-4657-9C67-E0D9E8D6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754290"/>
            <a:ext cx="5818399" cy="921657"/>
          </a:xfrm>
        </p:spPr>
        <p:txBody>
          <a:bodyPr>
            <a:normAutofit/>
          </a:bodyPr>
          <a:lstStyle/>
          <a:p>
            <a:r>
              <a:rPr lang="en-SE" dirty="0"/>
              <a:t>Azure Durable Functions (forts)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E5A5D16-6A32-4D77-AE33-EFAE77C07C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51" b="895"/>
          <a:stretch/>
        </p:blipFill>
        <p:spPr>
          <a:xfrm>
            <a:off x="5906842" y="447675"/>
            <a:ext cx="5445369" cy="54006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4D3210-419E-4AA9-997B-7689106DF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SE" dirty="0"/>
              <a:t>Det </a:t>
            </a:r>
            <a:r>
              <a:rPr lang="en-SE" dirty="0" err="1"/>
              <a:t>finns</a:t>
            </a:r>
            <a:r>
              <a:rPr lang="en-SE" dirty="0"/>
              <a:t> </a:t>
            </a:r>
            <a:r>
              <a:rPr lang="en-SE" dirty="0" err="1"/>
              <a:t>ett</a:t>
            </a:r>
            <a:r>
              <a:rPr lang="en-SE" dirty="0"/>
              <a:t> </a:t>
            </a:r>
            <a:r>
              <a:rPr lang="en-SE" dirty="0" err="1"/>
              <a:t>antal</a:t>
            </a:r>
            <a:r>
              <a:rPr lang="en-SE" dirty="0"/>
              <a:t> </a:t>
            </a:r>
            <a:r>
              <a:rPr lang="en-SE" dirty="0" err="1"/>
              <a:t>mönster</a:t>
            </a:r>
            <a:r>
              <a:rPr lang="en-S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Function chaining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Fan-out/fan-in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Async http (</a:t>
            </a:r>
            <a:r>
              <a:rPr lang="en-SE" dirty="0" err="1"/>
              <a:t>api:s</a:t>
            </a:r>
            <a:r>
              <a:rPr lang="en-S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Human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Aggregator (stateful entities)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A7113C5-A21B-456F-BE55-BEBBA05C45D4}"/>
              </a:ext>
            </a:extLst>
          </p:cNvPr>
          <p:cNvSpPr txBox="1">
            <a:spLocks/>
          </p:cNvSpPr>
          <p:nvPr/>
        </p:nvSpPr>
        <p:spPr>
          <a:xfrm>
            <a:off x="839788" y="4629151"/>
            <a:ext cx="6542088" cy="342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sv-SE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hlinkClick r:id="rId4"/>
              </a:rPr>
              <a:t>https://docs.microsoft.com/en-us/azure/azure-functions/durable/durable-functions-overview#application-patterns</a:t>
            </a:r>
            <a:r>
              <a:rPr lang="en-SE" sz="900" dirty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7684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diagram of the function chaining pattern">
            <a:extLst>
              <a:ext uri="{FF2B5EF4-FFF2-40B4-BE49-F238E27FC236}">
                <a16:creationId xmlns:a16="http://schemas.microsoft.com/office/drawing/2014/main" id="{C55B402D-0839-428C-8819-9A1893D0A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2028825"/>
            <a:ext cx="785812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B885742F-6EB8-4825-819A-CC0CEB7EF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754290"/>
            <a:ext cx="5818399" cy="921657"/>
          </a:xfrm>
        </p:spPr>
        <p:txBody>
          <a:bodyPr>
            <a:normAutofit/>
          </a:bodyPr>
          <a:lstStyle/>
          <a:p>
            <a:r>
              <a:rPr lang="en-SE" dirty="0"/>
              <a:t>Function chaining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CC1AB0-6239-4CA8-A4C2-E9380B974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198567"/>
            <a:ext cx="4186001" cy="23715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6E262516-38CD-46B1-9B2B-466588272462}"/>
              </a:ext>
            </a:extLst>
          </p:cNvPr>
          <p:cNvSpPr txBox="1">
            <a:spLocks/>
          </p:cNvSpPr>
          <p:nvPr/>
        </p:nvSpPr>
        <p:spPr>
          <a:xfrm>
            <a:off x="839787" y="918605"/>
            <a:ext cx="5818399" cy="2921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sv-SE"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 sz="1000" dirty="0" err="1"/>
              <a:t>Mönster</a:t>
            </a:r>
            <a:endParaRPr lang="en-SE" sz="1000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628074D-3D7F-4921-A1CB-D8752DC3536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542088" cy="342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sv-SE" sz="1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hlinkClick r:id="rId4"/>
              </a:rPr>
              <a:t>https://docs.microsoft.com/en-us/azure/azure-functions/durable/durable-functions-overview#chaining</a:t>
            </a:r>
            <a:r>
              <a:rPr lang="en-SE" sz="900" dirty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145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raphics">
  <a:themeElements>
    <a:clrScheme name="Infozone">
      <a:dk1>
        <a:srgbClr val="4A4948"/>
      </a:dk1>
      <a:lt1>
        <a:sysClr val="window" lastClr="FFFFFF"/>
      </a:lt1>
      <a:dk2>
        <a:srgbClr val="005F71"/>
      </a:dk2>
      <a:lt2>
        <a:srgbClr val="E7E6E6"/>
      </a:lt2>
      <a:accent1>
        <a:srgbClr val="007184"/>
      </a:accent1>
      <a:accent2>
        <a:srgbClr val="71A5B4"/>
      </a:accent2>
      <a:accent3>
        <a:srgbClr val="CD5B1C"/>
      </a:accent3>
      <a:accent4>
        <a:srgbClr val="E6AD8D"/>
      </a:accent4>
      <a:accent5>
        <a:srgbClr val="FFED00"/>
      </a:accent5>
      <a:accent6>
        <a:srgbClr val="FFF67F"/>
      </a:accent6>
      <a:hlink>
        <a:srgbClr val="71A5B4"/>
      </a:hlink>
      <a:folHlink>
        <a:srgbClr val="007184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zone - presentationsmall" id="{F29CA5B1-3451-4E6A-BBD3-AEB2DB6007CA}" vid="{C92F55FF-A9B3-42E6-BB6E-952A448C56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kumenttyp xmlns="79989873-1933-4030-a5af-9c9ae85f1de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50D11E526B8AC4F9BA28E57CD1B7A9D" ma:contentTypeVersion="11" ma:contentTypeDescription="Skapa ett nytt dokument." ma:contentTypeScope="" ma:versionID="0230ae9714afd621f6f3a1cff396ffc0">
  <xsd:schema xmlns:xsd="http://www.w3.org/2001/XMLSchema" xmlns:xs="http://www.w3.org/2001/XMLSchema" xmlns:p="http://schemas.microsoft.com/office/2006/metadata/properties" xmlns:ns2="79989873-1933-4030-a5af-9c9ae85f1deb" xmlns:ns3="3b7be02a-60f8-4b25-a7d7-f512eecf9bec" targetNamespace="http://schemas.microsoft.com/office/2006/metadata/properties" ma:root="true" ma:fieldsID="58e2b436a9445bd6233da9647bf7a676" ns2:_="" ns3:_="">
    <xsd:import namespace="79989873-1933-4030-a5af-9c9ae85f1deb"/>
    <xsd:import namespace="3b7be02a-60f8-4b25-a7d7-f512eecf9b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Dokumenttyp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989873-1933-4030-a5af-9c9ae85f1d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Dokumenttyp" ma:index="16" nillable="true" ma:displayName="Dokumenttyp" ma:format="Dropdown" ma:internalName="Dokumenttyp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7be02a-60f8-4b25-a7d7-f512eecf9be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595190-91DC-4C55-8CBC-4A7F4E0D64AA}">
  <ds:schemaRefs>
    <ds:schemaRef ds:uri="http://schemas.microsoft.com/office/2006/metadata/properties"/>
    <ds:schemaRef ds:uri="http://schemas.microsoft.com/office/infopath/2007/PartnerControls"/>
    <ds:schemaRef ds:uri="79989873-1933-4030-a5af-9c9ae85f1deb"/>
  </ds:schemaRefs>
</ds:datastoreItem>
</file>

<file path=customXml/itemProps2.xml><?xml version="1.0" encoding="utf-8"?>
<ds:datastoreItem xmlns:ds="http://schemas.openxmlformats.org/officeDocument/2006/customXml" ds:itemID="{2269FB51-990C-4090-83AF-796D8B78C7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989873-1933-4030-a5af-9c9ae85f1deb"/>
    <ds:schemaRef ds:uri="3b7be02a-60f8-4b25-a7d7-f512eecf9b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1975E0-3006-4B25-93FF-9F474E8CC2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Infozone_PowerPoint_Mall</Template>
  <TotalTime>1597</TotalTime>
  <Words>663</Words>
  <Application>Microsoft Office PowerPoint</Application>
  <PresentationFormat>Widescreen</PresentationFormat>
  <Paragraphs>123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</vt:lpstr>
      <vt:lpstr>Corbel</vt:lpstr>
      <vt:lpstr>Segoe UI</vt:lpstr>
      <vt:lpstr>Graphics</vt:lpstr>
      <vt:lpstr>Lunch &amp; Learn 2021-0X-XY</vt:lpstr>
      <vt:lpstr>Azure Durable Functions</vt:lpstr>
      <vt:lpstr>Azure Functions - bas</vt:lpstr>
      <vt:lpstr>Serverless?</vt:lpstr>
      <vt:lpstr>Azure Functions - bas (forts) </vt:lpstr>
      <vt:lpstr>Azure Functions - bas (forts) </vt:lpstr>
      <vt:lpstr>Azure Durable Functions</vt:lpstr>
      <vt:lpstr>Azure Durable Functions (forts)</vt:lpstr>
      <vt:lpstr>Function chaining</vt:lpstr>
      <vt:lpstr>Fan-out/fan-in</vt:lpstr>
      <vt:lpstr>Async Http (api:s)</vt:lpstr>
      <vt:lpstr>Monitor</vt:lpstr>
      <vt:lpstr>Human interaction</vt:lpstr>
      <vt:lpstr>Aggregator (stateful entities)</vt:lpstr>
      <vt:lpstr>Vad ska vi bygga idag?</vt:lpstr>
      <vt:lpstr>Work is not a place</vt:lpstr>
      <vt:lpstr>Modern Workplace by Infozone</vt:lpstr>
      <vt:lpstr>Clean and simple slide</vt:lpstr>
      <vt:lpstr>Infozone and Microsoft – Let’s see the difference</vt:lpstr>
      <vt:lpstr>Looks nice with the ocean – right? </vt:lpstr>
      <vt:lpstr>This is just example slides do not use the text</vt:lpstr>
      <vt:lpstr>PowerPoint Presentation</vt:lpstr>
      <vt:lpstr>Modern Workplace</vt:lpstr>
      <vt:lpstr>Title</vt:lpstr>
      <vt:lpstr>PowerPoint Presentation</vt:lpstr>
      <vt:lpstr>Work is not a place…..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Workplace</dc:title>
  <dc:creator>Eva-Katrine Persson</dc:creator>
  <cp:lastModifiedBy>Fredrik Johnsson</cp:lastModifiedBy>
  <cp:revision>40</cp:revision>
  <dcterms:created xsi:type="dcterms:W3CDTF">2020-02-26T14:58:05Z</dcterms:created>
  <dcterms:modified xsi:type="dcterms:W3CDTF">2021-03-25T09:06:53Z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0x010100350D11E526B8AC4F9BA28E57CD1B7A9D</vt:lpwstr>
  </property>
</Properties>
</file>